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metadata/thumbnail" Target="docProps/thumbnail0.jpeg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53" r:id="rId2"/>
    <p:sldId id="441" r:id="rId3"/>
    <p:sldId id="511" r:id="rId4"/>
    <p:sldId id="510" r:id="rId5"/>
    <p:sldId id="512" r:id="rId6"/>
    <p:sldId id="513" r:id="rId7"/>
    <p:sldId id="514" r:id="rId8"/>
    <p:sldId id="515" r:id="rId9"/>
    <p:sldId id="499" r:id="rId10"/>
    <p:sldId id="302" r:id="rId11"/>
    <p:sldId id="4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1" autoAdjust="0"/>
    <p:restoredTop sz="71808" autoAdjust="0"/>
  </p:normalViewPr>
  <p:slideViewPr>
    <p:cSldViewPr snapToGrid="0">
      <p:cViewPr>
        <p:scale>
          <a:sx n="112" d="100"/>
          <a:sy n="112" d="100"/>
        </p:scale>
        <p:origin x="-1432" y="-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9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Do you have a main point?  Consider putting just one </a:t>
            </a:r>
            <a:r>
              <a:rPr lang="en-US" baseline="0" smtClean="0"/>
              <a:t>word on the slide by itself.  Want them to remember a few items?  Don’t show everything at once.  Instead, show one item at a time.  Have a picture that expresses your idea?  Scale that picture so that it fills the slide.  Have a quote that says it all?  Let it say it and remove everything else.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…is destructive.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more than 20 years, Duarte has developed presentations…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For more than 20 years, Duarte has developed presentations…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Presentations are a powerful communication medium.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…increase company value,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Half of the people in your audience are verbal thinkers</a:t>
            </a:r>
            <a:r>
              <a:rPr lang="en-US" baseline="0" smtClean="0"/>
              <a:t> and the other half are visual.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ga-I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ga-I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ga-I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05/04/17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ga-I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ga-IE" smtClean="0"/>
              <a:t>Click to edit Master text styles</a:t>
            </a:r>
          </a:p>
          <a:p>
            <a:pPr lvl="1"/>
            <a:r>
              <a:rPr lang="ga-IE" smtClean="0"/>
              <a:t>Second level</a:t>
            </a:r>
          </a:p>
          <a:p>
            <a:pPr lvl="2"/>
            <a:r>
              <a:rPr lang="ga-IE" smtClean="0"/>
              <a:t>Third level</a:t>
            </a:r>
          </a:p>
          <a:p>
            <a:pPr lvl="3"/>
            <a:r>
              <a:rPr lang="ga-IE" smtClean="0"/>
              <a:t>Fourth level</a:t>
            </a:r>
          </a:p>
          <a:p>
            <a:pPr lvl="4"/>
            <a:r>
              <a:rPr lang="ga-IE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66.png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hyperlink" Target="mailto:c14724965@mydit.ie" TargetMode="External"/><Relationship Id="rId5" Type="http://schemas.openxmlformats.org/officeDocument/2006/relationships/image" Target="../media/image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6.png"/><Relationship Id="rId8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50" Type="http://schemas.openxmlformats.org/officeDocument/2006/relationships/image" Target="../media/image57.png"/><Relationship Id="rId51" Type="http://schemas.openxmlformats.org/officeDocument/2006/relationships/image" Target="../media/image58.png"/><Relationship Id="rId52" Type="http://schemas.openxmlformats.org/officeDocument/2006/relationships/image" Target="../media/image59.png"/><Relationship Id="rId53" Type="http://schemas.openxmlformats.org/officeDocument/2006/relationships/image" Target="../media/image60.png"/><Relationship Id="rId54" Type="http://schemas.openxmlformats.org/officeDocument/2006/relationships/image" Target="../media/image61.png"/><Relationship Id="rId55" Type="http://schemas.openxmlformats.org/officeDocument/2006/relationships/image" Target="../media/image62.png"/><Relationship Id="rId56" Type="http://schemas.openxmlformats.org/officeDocument/2006/relationships/image" Target="../media/image63.png"/><Relationship Id="rId57" Type="http://schemas.openxmlformats.org/officeDocument/2006/relationships/image" Target="../media/image6.png"/><Relationship Id="rId58" Type="http://schemas.microsoft.com/office/2007/relationships/hdphoto" Target="../media/hdphoto1.wdp"/><Relationship Id="rId40" Type="http://schemas.openxmlformats.org/officeDocument/2006/relationships/image" Target="../media/image47.png"/><Relationship Id="rId41" Type="http://schemas.openxmlformats.org/officeDocument/2006/relationships/image" Target="../media/image48.png"/><Relationship Id="rId42" Type="http://schemas.openxmlformats.org/officeDocument/2006/relationships/image" Target="../media/image49.png"/><Relationship Id="rId43" Type="http://schemas.openxmlformats.org/officeDocument/2006/relationships/image" Target="../media/image50.png"/><Relationship Id="rId44" Type="http://schemas.openxmlformats.org/officeDocument/2006/relationships/image" Target="../media/image51.png"/><Relationship Id="rId45" Type="http://schemas.openxmlformats.org/officeDocument/2006/relationships/image" Target="../media/image52.png"/><Relationship Id="rId46" Type="http://schemas.openxmlformats.org/officeDocument/2006/relationships/image" Target="../media/image53.png"/><Relationship Id="rId47" Type="http://schemas.openxmlformats.org/officeDocument/2006/relationships/image" Target="../media/image54.png"/><Relationship Id="rId48" Type="http://schemas.openxmlformats.org/officeDocument/2006/relationships/image" Target="../media/image55.png"/><Relationship Id="rId4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30" Type="http://schemas.openxmlformats.org/officeDocument/2006/relationships/image" Target="../media/image37.png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33" Type="http://schemas.openxmlformats.org/officeDocument/2006/relationships/image" Target="../media/image40.png"/><Relationship Id="rId34" Type="http://schemas.openxmlformats.org/officeDocument/2006/relationships/image" Target="../media/image41.png"/><Relationship Id="rId35" Type="http://schemas.openxmlformats.org/officeDocument/2006/relationships/image" Target="../media/image42.png"/><Relationship Id="rId36" Type="http://schemas.openxmlformats.org/officeDocument/2006/relationships/image" Target="../media/image43.png"/><Relationship Id="rId37" Type="http://schemas.openxmlformats.org/officeDocument/2006/relationships/image" Target="../media/image44.png"/><Relationship Id="rId38" Type="http://schemas.openxmlformats.org/officeDocument/2006/relationships/image" Target="../media/image45.png"/><Relationship Id="rId39" Type="http://schemas.openxmlformats.org/officeDocument/2006/relationships/image" Target="../media/image4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png"/><Relationship Id="rId29" Type="http://schemas.openxmlformats.org/officeDocument/2006/relationships/image" Target="../media/image3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5.jpe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6.png"/><Relationship Id="rId9" Type="http://schemas.microsoft.com/office/2007/relationships/hdphoto" Target="../media/hdphoto1.wdp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jpeg"/><Relationship Id="rId13" Type="http://schemas.openxmlformats.org/officeDocument/2006/relationships/image" Target="../media/image80.jpeg"/><Relationship Id="rId14" Type="http://schemas.openxmlformats.org/officeDocument/2006/relationships/image" Target="../media/image81.png"/><Relationship Id="rId15" Type="http://schemas.openxmlformats.org/officeDocument/2006/relationships/image" Target="../media/image6.png"/><Relationship Id="rId16" Type="http://schemas.microsoft.com/office/2007/relationships/hdphoto" Target="../media/hdphoto1.wdp"/><Relationship Id="rId1" Type="http://schemas.microsoft.com/office/2007/relationships/media" Target="../media/media2.mp3"/><Relationship Id="rId2" Type="http://schemas.openxmlformats.org/officeDocument/2006/relationships/audio" Target="../media/media2.mp3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72.jpe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4588928" y="2382305"/>
            <a:ext cx="4004736" cy="149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Linu</a:t>
            </a: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x firewall based on the </a:t>
            </a:r>
            <a:r>
              <a:rPr lang="en-US" sz="2200" dirty="0" err="1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NetFilter</a:t>
            </a: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 Architecture, managed by </a:t>
            </a:r>
            <a:r>
              <a:rPr lang="en-US" sz="2200" dirty="0" err="1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IPTables</a:t>
            </a: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 commands.</a:t>
            </a:r>
            <a:endParaRPr lang="en-US" sz="2200" dirty="0" smtClean="0">
              <a:solidFill>
                <a:prstClr val="white"/>
              </a:solidFill>
              <a:latin typeface="Arial" pitchFamily="34" charset="0"/>
              <a:ea typeface="Arial" charset="0"/>
              <a:cs typeface="Arial" pitchFamily="34" charset="0"/>
            </a:endParaRPr>
          </a:p>
          <a:p>
            <a:pPr>
              <a:lnSpc>
                <a:spcPct val="114000"/>
              </a:lnSpc>
            </a:pPr>
            <a:endParaRPr lang="en-US" sz="2200" dirty="0">
              <a:solidFill>
                <a:prstClr val="white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01718" y="1323351"/>
            <a:ext cx="4391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Firewall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4600" y="2027325"/>
            <a:ext cx="1120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InfoSec</a:t>
            </a:r>
            <a:endParaRPr lang="en-US" dirty="0"/>
          </a:p>
        </p:txBody>
      </p:sp>
      <p:pic>
        <p:nvPicPr>
          <p:cNvPr id="4" name="Picture 3" descr="BU001997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00" y="1609239"/>
            <a:ext cx="1049749" cy="11030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2159256" y="618282"/>
            <a:ext cx="5220804" cy="3618884"/>
            <a:chOff x="2043595" y="1865245"/>
            <a:chExt cx="5474806" cy="3618884"/>
          </a:xfrm>
        </p:grpSpPr>
        <p:sp>
          <p:nvSpPr>
            <p:cNvPr id="33" name="Rectangle 32"/>
            <p:cNvSpPr/>
            <p:nvPr/>
          </p:nvSpPr>
          <p:spPr>
            <a:xfrm>
              <a:off x="2141665" y="1865245"/>
              <a:ext cx="5376736" cy="3521869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2043595" y="1933891"/>
              <a:ext cx="5394031" cy="3550238"/>
            </a:xfrm>
            <a:custGeom>
              <a:avLst/>
              <a:gdLst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  <a:gd name="connsiteX0" fmla="*/ 0 w 5092700"/>
                <a:gd name="connsiteY0" fmla="*/ 0 h 3771900"/>
                <a:gd name="connsiteX1" fmla="*/ 12700 w 5092700"/>
                <a:gd name="connsiteY1" fmla="*/ 3733800 h 3771900"/>
                <a:gd name="connsiteX2" fmla="*/ 5092700 w 5092700"/>
                <a:gd name="connsiteY2" fmla="*/ 3771900 h 3771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92700" h="3771900">
                  <a:moveTo>
                    <a:pt x="0" y="0"/>
                  </a:moveTo>
                  <a:cubicBezTo>
                    <a:pt x="4233" y="1244600"/>
                    <a:pt x="8467" y="2489200"/>
                    <a:pt x="12700" y="3733800"/>
                  </a:cubicBezTo>
                  <a:lnTo>
                    <a:pt x="5092700" y="3771900"/>
                  </a:lnTo>
                </a:path>
              </a:pathLst>
            </a:custGeom>
            <a:noFill/>
            <a:ln w="17780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1652360" y="-483299"/>
            <a:ext cx="6007100" cy="6030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 bwMode="auto">
          <a:xfrm rot="4500000">
            <a:off x="2647696" y="759983"/>
            <a:ext cx="4016884" cy="3367728"/>
          </a:xfrm>
          <a:custGeom>
            <a:avLst/>
            <a:gdLst/>
            <a:ahLst/>
            <a:cxnLst/>
            <a:rect l="l" t="t" r="r" b="b"/>
            <a:pathLst>
              <a:path w="4237230" h="3367728">
                <a:moveTo>
                  <a:pt x="2118615" y="1626714"/>
                </a:moveTo>
                <a:cubicBezTo>
                  <a:pt x="2087052" y="1626714"/>
                  <a:pt x="2061465" y="1652301"/>
                  <a:pt x="2061465" y="1683864"/>
                </a:cubicBezTo>
                <a:cubicBezTo>
                  <a:pt x="2061465" y="1715427"/>
                  <a:pt x="2087052" y="1741014"/>
                  <a:pt x="2118615" y="1741014"/>
                </a:cubicBezTo>
                <a:cubicBezTo>
                  <a:pt x="2150178" y="1741014"/>
                  <a:pt x="2175765" y="1715427"/>
                  <a:pt x="2175765" y="1683864"/>
                </a:cubicBezTo>
                <a:cubicBezTo>
                  <a:pt x="2175765" y="1652301"/>
                  <a:pt x="2150178" y="1626714"/>
                  <a:pt x="2118615" y="1626714"/>
                </a:cubicBezTo>
                <a:close/>
                <a:moveTo>
                  <a:pt x="4237230" y="0"/>
                </a:moveTo>
                <a:lnTo>
                  <a:pt x="4123262" y="462259"/>
                </a:lnTo>
                <a:lnTo>
                  <a:pt x="4030851" y="364063"/>
                </a:lnTo>
                <a:lnTo>
                  <a:pt x="2886293" y="1453243"/>
                </a:lnTo>
                <a:lnTo>
                  <a:pt x="2596608" y="1399834"/>
                </a:lnTo>
                <a:lnTo>
                  <a:pt x="1656935" y="2335987"/>
                </a:lnTo>
                <a:lnTo>
                  <a:pt x="1311937" y="2279192"/>
                </a:lnTo>
                <a:lnTo>
                  <a:pt x="176004" y="3367728"/>
                </a:lnTo>
                <a:lnTo>
                  <a:pt x="0" y="3190962"/>
                </a:lnTo>
                <a:lnTo>
                  <a:pt x="1255033" y="1997465"/>
                </a:lnTo>
                <a:lnTo>
                  <a:pt x="1574451" y="2057083"/>
                </a:lnTo>
                <a:lnTo>
                  <a:pt x="2546835" y="1124427"/>
                </a:lnTo>
                <a:lnTo>
                  <a:pt x="2818936" y="1178255"/>
                </a:lnTo>
                <a:lnTo>
                  <a:pt x="3868877" y="222468"/>
                </a:lnTo>
                <a:lnTo>
                  <a:pt x="3768847" y="115720"/>
                </a:lnTo>
                <a:close/>
              </a:path>
            </a:pathLst>
          </a:custGeom>
          <a:solidFill>
            <a:srgbClr val="00A6AC"/>
          </a:solidFill>
          <a:ln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20339319" flipH="1">
            <a:off x="853926" y="5550512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04_Increase_Company_Valu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6941185"/>
            <a:ext cx="487363" cy="487363"/>
          </a:xfrm>
          <a:prstGeom prst="rect">
            <a:avLst/>
          </a:prstGeom>
        </p:spPr>
      </p:pic>
      <p:pic>
        <p:nvPicPr>
          <p:cNvPr id="24" name="Picture 23" descr="firewall-146529_1280.pn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13" y="4129732"/>
            <a:ext cx="6840044" cy="34200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51418" y="4946225"/>
            <a:ext cx="5613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Timeline</a:t>
            </a:r>
            <a:endParaRPr lang="en-US" sz="44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7962" y="616043"/>
            <a:ext cx="4572000" cy="34650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/04/17 Project Start</a:t>
            </a:r>
          </a:p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01/04 – 07/04 Requirements Analysis</a:t>
            </a:r>
          </a:p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07/04 – 14/04 Research + Design</a:t>
            </a:r>
          </a:p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14/04 – 01/05 Development</a:t>
            </a:r>
          </a:p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01/05 – 07/05 Testing </a:t>
            </a:r>
          </a:p>
          <a:p>
            <a:pPr marL="377825" indent="-377825" defTabSz="496570">
              <a:lnSpc>
                <a:spcPct val="60000"/>
              </a:lnSpc>
              <a:spcBef>
                <a:spcPts val="3500"/>
              </a:spcBef>
              <a:buFont typeface="Arial"/>
              <a:buChar char="•"/>
              <a:defRPr sz="3230"/>
            </a:pPr>
            <a:r>
              <a:rPr lang="en-US" sz="2000" dirty="0" smtClean="0">
                <a:solidFill>
                  <a:schemeClr val="bg1"/>
                </a:solidFill>
                <a:latin typeface="Abadi MT Condensed Light"/>
                <a:cs typeface="Abadi MT Condensed Light"/>
              </a:rPr>
              <a:t>07/05 – 15/05 Finalizing the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800">
        <p:cut/>
      </p:transition>
    </mc:Choice>
    <mc:Fallback xmlns="">
      <p:transition advClick="0" advTm="180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5.55556E-7 4.07407E-6 L -0.40451 0.19699 " pathEditMode="relative" rAng="0" ptsTypes="AA">
                                      <p:cBhvr>
                                        <p:cTn id="1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00" y="9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 animBg="1"/>
      <p:bldP spid="2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0"/>
            <a:ext cx="3876675" cy="6858000"/>
          </a:xfrm>
          <a:prstGeom prst="rect">
            <a:avLst/>
          </a:prstGeom>
          <a:effectLst>
            <a:outerShdw dist="12700" dir="5400000" algn="ctr" rotWithShape="0">
              <a:srgbClr val="000000"/>
            </a:outerShdw>
            <a:softEdge rad="0"/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8" name="TextBox 7"/>
          <p:cNvSpPr txBox="1"/>
          <p:nvPr/>
        </p:nvSpPr>
        <p:spPr>
          <a:xfrm rot="720000">
            <a:off x="3427154" y="1990355"/>
            <a:ext cx="2489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Questions ?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3733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pic>
        <p:nvPicPr>
          <p:cNvPr id="2" name="20_Half_of_the_People_In_You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7" y="93186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00"/>
    </mc:Choice>
    <mc:Fallback xmlns="">
      <p:transition spd="slow" advClick="0" advTm="44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accel="20000" fill="hold" nodeType="withEffect" p14:presetBounceEnd="8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3000">
                                          <p:cBhvr additive="base">
                                            <p:cTn id="9" dur="10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3000">
                                          <p:cBhvr additive="base">
                                            <p:cTn id="10" dur="10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20000" fill="hold" nodeType="withEffect" p14:presetBounceEnd="83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3000">
                                          <p:cBhvr additive="base">
                                            <p:cTn id="13" dur="10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3000">
                                          <p:cBhvr additive="base">
                                            <p:cTn id="14" dur="10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5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8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15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Rectangle 210"/>
          <p:cNvSpPr txBox="1">
            <a:spLocks noChangeArrowheads="1"/>
          </p:cNvSpPr>
          <p:nvPr/>
        </p:nvSpPr>
        <p:spPr bwMode="auto">
          <a:xfrm>
            <a:off x="673100" y="2890506"/>
            <a:ext cx="3414713" cy="78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Student no: PJ1725102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Email: c14724965@mydit.ie</a:t>
            </a:r>
            <a:endParaRPr lang="pl-PL" sz="2400" u="sng" dirty="0">
              <a:hlinkClick r:id="rId4"/>
            </a:endParaRPr>
          </a:p>
          <a:p>
            <a:pPr>
              <a:buFont typeface="Arial" charset="0"/>
              <a:buNone/>
            </a:pP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1" name="Rectangle 210"/>
          <p:cNvSpPr txBox="1">
            <a:spLocks noChangeArrowheads="1"/>
          </p:cNvSpPr>
          <p:nvPr/>
        </p:nvSpPr>
        <p:spPr bwMode="auto">
          <a:xfrm>
            <a:off x="673100" y="2565070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000" dirty="0" err="1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Caoimhe</a:t>
            </a: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 Harvey</a:t>
            </a:r>
            <a:endParaRPr lang="en-US" sz="2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2" name="Rectangle 210"/>
          <p:cNvSpPr txBox="1">
            <a:spLocks noChangeArrowheads="1"/>
          </p:cNvSpPr>
          <p:nvPr/>
        </p:nvSpPr>
        <p:spPr bwMode="auto">
          <a:xfrm>
            <a:off x="673100" y="1385340"/>
            <a:ext cx="3849688" cy="769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Student no: PJ1725110</a:t>
            </a:r>
          </a:p>
          <a:p>
            <a:pPr>
              <a:buFont typeface="Arial" charset="0"/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Email: eryk1994@yahoo.ie</a:t>
            </a: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673100" y="1059903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Eryk </a:t>
            </a:r>
            <a:r>
              <a:rPr lang="en-US" sz="2000" dirty="0" err="1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Szlachetka</a:t>
            </a:r>
            <a:endParaRPr lang="en-US" sz="2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11" name="Rectangle 210"/>
          <p:cNvSpPr txBox="1">
            <a:spLocks noChangeArrowheads="1"/>
          </p:cNvSpPr>
          <p:nvPr/>
        </p:nvSpPr>
        <p:spPr bwMode="auto">
          <a:xfrm>
            <a:off x="4760355" y="1378978"/>
            <a:ext cx="3849688" cy="71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Student no: PJ1725106</a:t>
            </a:r>
          </a:p>
          <a:p>
            <a:pPr>
              <a:buFont typeface="Arial" charset="0"/>
              <a:buNone/>
            </a:pPr>
            <a:r>
              <a:rPr lang="en-US" sz="2200" dirty="0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Email: </a:t>
            </a:r>
            <a:r>
              <a:rPr lang="en-US" sz="2200" dirty="0" err="1" smtClean="0">
                <a:solidFill>
                  <a:schemeClr val="bg1"/>
                </a:solidFill>
                <a:latin typeface="Arial" pitchFamily="34" charset="0"/>
                <a:ea typeface="Arial" charset="0"/>
                <a:cs typeface="Arial" pitchFamily="34" charset="0"/>
              </a:rPr>
              <a:t>pamelalouisse@yahoo.com</a:t>
            </a:r>
            <a:endParaRPr lang="en-US" sz="2200" dirty="0">
              <a:solidFill>
                <a:schemeClr val="bg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12" name="Rectangle 210"/>
          <p:cNvSpPr txBox="1">
            <a:spLocks noChangeArrowheads="1"/>
          </p:cNvSpPr>
          <p:nvPr/>
        </p:nvSpPr>
        <p:spPr bwMode="auto">
          <a:xfrm>
            <a:off x="4760355" y="1053541"/>
            <a:ext cx="3176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prstTxWarp prst="textNoShape">
              <a:avLst/>
            </a:prstTxWarp>
          </a:bodyPr>
          <a:lstStyle/>
          <a:p>
            <a:pPr>
              <a:buFont typeface="Arial" charset="0"/>
              <a:buNone/>
            </a:pPr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Pamela </a:t>
            </a:r>
            <a:r>
              <a:rPr lang="en-US" sz="2000" dirty="0" err="1" smtClean="0">
                <a:solidFill>
                  <a:schemeClr val="accent1"/>
                </a:solidFill>
                <a:latin typeface="Arial" pitchFamily="34" charset="0"/>
                <a:ea typeface="Arial" charset="0"/>
                <a:cs typeface="Arial" pitchFamily="34" charset="0"/>
              </a:rPr>
              <a:t>Sabio</a:t>
            </a:r>
            <a:endParaRPr lang="en-US" sz="2000" dirty="0">
              <a:solidFill>
                <a:schemeClr val="accent1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pic>
        <p:nvPicPr>
          <p:cNvPr id="2" name="Picture 1" descr="firewall-146529_1280.png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56" y="3912377"/>
            <a:ext cx="6840044" cy="34200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60646" y="4728872"/>
            <a:ext cx="3537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MEMBERS</a:t>
            </a:r>
            <a:endParaRPr lang="en-US" sz="48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697016" y="135165"/>
            <a:ext cx="1530350" cy="404813"/>
            <a:chOff x="1085" y="-255"/>
            <a:chExt cx="964" cy="255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1085" y="-255"/>
              <a:ext cx="964" cy="25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1049" y="-260"/>
              <a:ext cx="1005" cy="262"/>
            </a:xfrm>
            <a:custGeom>
              <a:avLst/>
              <a:gdLst/>
              <a:ahLst/>
              <a:cxnLst>
                <a:cxn ang="0">
                  <a:pos x="371" y="14"/>
                </a:cxn>
                <a:cxn ang="0">
                  <a:pos x="406" y="25"/>
                </a:cxn>
                <a:cxn ang="0">
                  <a:pos x="421" y="40"/>
                </a:cxn>
                <a:cxn ang="0">
                  <a:pos x="389" y="73"/>
                </a:cxn>
                <a:cxn ang="0">
                  <a:pos x="339" y="87"/>
                </a:cxn>
                <a:cxn ang="0">
                  <a:pos x="226" y="102"/>
                </a:cxn>
                <a:cxn ang="0">
                  <a:pos x="108" y="110"/>
                </a:cxn>
                <a:cxn ang="0">
                  <a:pos x="53" y="107"/>
                </a:cxn>
                <a:cxn ang="0">
                  <a:pos x="24" y="68"/>
                </a:cxn>
                <a:cxn ang="0">
                  <a:pos x="37" y="61"/>
                </a:cxn>
                <a:cxn ang="0">
                  <a:pos x="46" y="51"/>
                </a:cxn>
                <a:cxn ang="0">
                  <a:pos x="59" y="45"/>
                </a:cxn>
                <a:cxn ang="0">
                  <a:pos x="89" y="36"/>
                </a:cxn>
                <a:cxn ang="0">
                  <a:pos x="96" y="33"/>
                </a:cxn>
                <a:cxn ang="0">
                  <a:pos x="167" y="19"/>
                </a:cxn>
                <a:cxn ang="0">
                  <a:pos x="232" y="7"/>
                </a:cxn>
                <a:cxn ang="0">
                  <a:pos x="332" y="3"/>
                </a:cxn>
                <a:cxn ang="0">
                  <a:pos x="363" y="7"/>
                </a:cxn>
                <a:cxn ang="0">
                  <a:pos x="368" y="9"/>
                </a:cxn>
                <a:cxn ang="0">
                  <a:pos x="371" y="14"/>
                </a:cxn>
                <a:cxn ang="0">
                  <a:pos x="335" y="8"/>
                </a:cxn>
                <a:cxn ang="0">
                  <a:pos x="334" y="8"/>
                </a:cxn>
                <a:cxn ang="0">
                  <a:pos x="335" y="8"/>
                </a:cxn>
                <a:cxn ang="0">
                  <a:pos x="341" y="10"/>
                </a:cxn>
                <a:cxn ang="0">
                  <a:pos x="350" y="9"/>
                </a:cxn>
                <a:cxn ang="0">
                  <a:pos x="341" y="10"/>
                </a:cxn>
                <a:cxn ang="0">
                  <a:pos x="359" y="17"/>
                </a:cxn>
                <a:cxn ang="0">
                  <a:pos x="245" y="12"/>
                </a:cxn>
                <a:cxn ang="0">
                  <a:pos x="214" y="16"/>
                </a:cxn>
                <a:cxn ang="0">
                  <a:pos x="71" y="51"/>
                </a:cxn>
                <a:cxn ang="0">
                  <a:pos x="48" y="63"/>
                </a:cxn>
                <a:cxn ang="0">
                  <a:pos x="86" y="80"/>
                </a:cxn>
                <a:cxn ang="0">
                  <a:pos x="170" y="82"/>
                </a:cxn>
                <a:cxn ang="0">
                  <a:pos x="258" y="78"/>
                </a:cxn>
                <a:cxn ang="0">
                  <a:pos x="382" y="62"/>
                </a:cxn>
                <a:cxn ang="0">
                  <a:pos x="413" y="47"/>
                </a:cxn>
                <a:cxn ang="0">
                  <a:pos x="359" y="17"/>
                </a:cxn>
                <a:cxn ang="0">
                  <a:pos x="63" y="50"/>
                </a:cxn>
                <a:cxn ang="0">
                  <a:pos x="66" y="48"/>
                </a:cxn>
                <a:cxn ang="0">
                  <a:pos x="63" y="50"/>
                </a:cxn>
                <a:cxn ang="0">
                  <a:pos x="269" y="82"/>
                </a:cxn>
                <a:cxn ang="0">
                  <a:pos x="128" y="88"/>
                </a:cxn>
                <a:cxn ang="0">
                  <a:pos x="56" y="78"/>
                </a:cxn>
                <a:cxn ang="0">
                  <a:pos x="39" y="65"/>
                </a:cxn>
                <a:cxn ang="0">
                  <a:pos x="23" y="81"/>
                </a:cxn>
                <a:cxn ang="0">
                  <a:pos x="37" y="96"/>
                </a:cxn>
                <a:cxn ang="0">
                  <a:pos x="150" y="104"/>
                </a:cxn>
                <a:cxn ang="0">
                  <a:pos x="237" y="97"/>
                </a:cxn>
                <a:cxn ang="0">
                  <a:pos x="379" y="71"/>
                </a:cxn>
                <a:cxn ang="0">
                  <a:pos x="394" y="63"/>
                </a:cxn>
                <a:cxn ang="0">
                  <a:pos x="269" y="82"/>
                </a:cxn>
              </a:cxnLst>
              <a:rect l="0" t="0" r="r" b="b"/>
              <a:pathLst>
                <a:path w="425" h="111">
                  <a:moveTo>
                    <a:pt x="371" y="14"/>
                  </a:moveTo>
                  <a:cubicBezTo>
                    <a:pt x="383" y="17"/>
                    <a:pt x="396" y="19"/>
                    <a:pt x="406" y="25"/>
                  </a:cubicBezTo>
                  <a:cubicBezTo>
                    <a:pt x="409" y="26"/>
                    <a:pt x="420" y="36"/>
                    <a:pt x="421" y="40"/>
                  </a:cubicBezTo>
                  <a:cubicBezTo>
                    <a:pt x="425" y="57"/>
                    <a:pt x="403" y="66"/>
                    <a:pt x="389" y="73"/>
                  </a:cubicBezTo>
                  <a:cubicBezTo>
                    <a:pt x="372" y="79"/>
                    <a:pt x="354" y="84"/>
                    <a:pt x="339" y="87"/>
                  </a:cubicBezTo>
                  <a:cubicBezTo>
                    <a:pt x="300" y="95"/>
                    <a:pt x="267" y="99"/>
                    <a:pt x="226" y="102"/>
                  </a:cubicBezTo>
                  <a:cubicBezTo>
                    <a:pt x="193" y="105"/>
                    <a:pt x="151" y="109"/>
                    <a:pt x="108" y="110"/>
                  </a:cubicBezTo>
                  <a:cubicBezTo>
                    <a:pt x="95" y="110"/>
                    <a:pt x="73" y="111"/>
                    <a:pt x="53" y="107"/>
                  </a:cubicBezTo>
                  <a:cubicBezTo>
                    <a:pt x="33" y="103"/>
                    <a:pt x="0" y="86"/>
                    <a:pt x="24" y="68"/>
                  </a:cubicBezTo>
                  <a:cubicBezTo>
                    <a:pt x="27" y="65"/>
                    <a:pt x="33" y="65"/>
                    <a:pt x="37" y="61"/>
                  </a:cubicBezTo>
                  <a:cubicBezTo>
                    <a:pt x="41" y="58"/>
                    <a:pt x="43" y="53"/>
                    <a:pt x="46" y="51"/>
                  </a:cubicBezTo>
                  <a:cubicBezTo>
                    <a:pt x="49" y="48"/>
                    <a:pt x="55" y="47"/>
                    <a:pt x="59" y="45"/>
                  </a:cubicBezTo>
                  <a:cubicBezTo>
                    <a:pt x="69" y="41"/>
                    <a:pt x="78" y="39"/>
                    <a:pt x="89" y="36"/>
                  </a:cubicBezTo>
                  <a:cubicBezTo>
                    <a:pt x="91" y="35"/>
                    <a:pt x="93" y="34"/>
                    <a:pt x="96" y="33"/>
                  </a:cubicBezTo>
                  <a:cubicBezTo>
                    <a:pt x="120" y="28"/>
                    <a:pt x="145" y="23"/>
                    <a:pt x="167" y="19"/>
                  </a:cubicBezTo>
                  <a:cubicBezTo>
                    <a:pt x="189" y="15"/>
                    <a:pt x="211" y="10"/>
                    <a:pt x="232" y="7"/>
                  </a:cubicBezTo>
                  <a:cubicBezTo>
                    <a:pt x="267" y="3"/>
                    <a:pt x="294" y="0"/>
                    <a:pt x="332" y="3"/>
                  </a:cubicBezTo>
                  <a:cubicBezTo>
                    <a:pt x="344" y="4"/>
                    <a:pt x="355" y="4"/>
                    <a:pt x="363" y="7"/>
                  </a:cubicBezTo>
                  <a:cubicBezTo>
                    <a:pt x="364" y="8"/>
                    <a:pt x="367" y="8"/>
                    <a:pt x="368" y="9"/>
                  </a:cubicBezTo>
                  <a:cubicBezTo>
                    <a:pt x="370" y="11"/>
                    <a:pt x="368" y="14"/>
                    <a:pt x="371" y="14"/>
                  </a:cubicBezTo>
                  <a:close/>
                  <a:moveTo>
                    <a:pt x="335" y="8"/>
                  </a:moveTo>
                  <a:cubicBezTo>
                    <a:pt x="335" y="8"/>
                    <a:pt x="334" y="7"/>
                    <a:pt x="334" y="8"/>
                  </a:cubicBezTo>
                  <a:cubicBezTo>
                    <a:pt x="337" y="11"/>
                    <a:pt x="343" y="8"/>
                    <a:pt x="335" y="8"/>
                  </a:cubicBezTo>
                  <a:close/>
                  <a:moveTo>
                    <a:pt x="341" y="10"/>
                  </a:moveTo>
                  <a:cubicBezTo>
                    <a:pt x="344" y="10"/>
                    <a:pt x="349" y="11"/>
                    <a:pt x="350" y="9"/>
                  </a:cubicBezTo>
                  <a:cubicBezTo>
                    <a:pt x="346" y="10"/>
                    <a:pt x="344" y="7"/>
                    <a:pt x="341" y="10"/>
                  </a:cubicBezTo>
                  <a:close/>
                  <a:moveTo>
                    <a:pt x="359" y="17"/>
                  </a:moveTo>
                  <a:cubicBezTo>
                    <a:pt x="322" y="10"/>
                    <a:pt x="281" y="9"/>
                    <a:pt x="245" y="12"/>
                  </a:cubicBezTo>
                  <a:cubicBezTo>
                    <a:pt x="235" y="13"/>
                    <a:pt x="224" y="15"/>
                    <a:pt x="214" y="16"/>
                  </a:cubicBezTo>
                  <a:cubicBezTo>
                    <a:pt x="163" y="22"/>
                    <a:pt x="111" y="34"/>
                    <a:pt x="71" y="51"/>
                  </a:cubicBezTo>
                  <a:cubicBezTo>
                    <a:pt x="62" y="54"/>
                    <a:pt x="53" y="56"/>
                    <a:pt x="48" y="63"/>
                  </a:cubicBezTo>
                  <a:cubicBezTo>
                    <a:pt x="56" y="74"/>
                    <a:pt x="71" y="78"/>
                    <a:pt x="86" y="80"/>
                  </a:cubicBezTo>
                  <a:cubicBezTo>
                    <a:pt x="112" y="84"/>
                    <a:pt x="140" y="83"/>
                    <a:pt x="170" y="82"/>
                  </a:cubicBezTo>
                  <a:cubicBezTo>
                    <a:pt x="199" y="82"/>
                    <a:pt x="229" y="80"/>
                    <a:pt x="258" y="78"/>
                  </a:cubicBezTo>
                  <a:cubicBezTo>
                    <a:pt x="301" y="76"/>
                    <a:pt x="346" y="72"/>
                    <a:pt x="382" y="62"/>
                  </a:cubicBezTo>
                  <a:cubicBezTo>
                    <a:pt x="394" y="59"/>
                    <a:pt x="406" y="56"/>
                    <a:pt x="413" y="47"/>
                  </a:cubicBezTo>
                  <a:cubicBezTo>
                    <a:pt x="408" y="25"/>
                    <a:pt x="381" y="21"/>
                    <a:pt x="359" y="17"/>
                  </a:cubicBezTo>
                  <a:close/>
                  <a:moveTo>
                    <a:pt x="63" y="50"/>
                  </a:moveTo>
                  <a:cubicBezTo>
                    <a:pt x="64" y="49"/>
                    <a:pt x="65" y="49"/>
                    <a:pt x="66" y="48"/>
                  </a:cubicBezTo>
                  <a:cubicBezTo>
                    <a:pt x="65" y="47"/>
                    <a:pt x="61" y="49"/>
                    <a:pt x="63" y="50"/>
                  </a:cubicBezTo>
                  <a:close/>
                  <a:moveTo>
                    <a:pt x="269" y="82"/>
                  </a:moveTo>
                  <a:cubicBezTo>
                    <a:pt x="222" y="85"/>
                    <a:pt x="172" y="90"/>
                    <a:pt x="128" y="88"/>
                  </a:cubicBezTo>
                  <a:cubicBezTo>
                    <a:pt x="105" y="87"/>
                    <a:pt x="76" y="87"/>
                    <a:pt x="56" y="78"/>
                  </a:cubicBezTo>
                  <a:cubicBezTo>
                    <a:pt x="50" y="75"/>
                    <a:pt x="45" y="70"/>
                    <a:pt x="39" y="65"/>
                  </a:cubicBezTo>
                  <a:cubicBezTo>
                    <a:pt x="33" y="70"/>
                    <a:pt x="23" y="72"/>
                    <a:pt x="23" y="81"/>
                  </a:cubicBezTo>
                  <a:cubicBezTo>
                    <a:pt x="23" y="87"/>
                    <a:pt x="31" y="92"/>
                    <a:pt x="37" y="96"/>
                  </a:cubicBezTo>
                  <a:cubicBezTo>
                    <a:pt x="65" y="110"/>
                    <a:pt x="110" y="106"/>
                    <a:pt x="150" y="104"/>
                  </a:cubicBezTo>
                  <a:cubicBezTo>
                    <a:pt x="180" y="103"/>
                    <a:pt x="209" y="100"/>
                    <a:pt x="237" y="97"/>
                  </a:cubicBezTo>
                  <a:cubicBezTo>
                    <a:pt x="288" y="91"/>
                    <a:pt x="339" y="86"/>
                    <a:pt x="379" y="71"/>
                  </a:cubicBezTo>
                  <a:cubicBezTo>
                    <a:pt x="384" y="69"/>
                    <a:pt x="391" y="67"/>
                    <a:pt x="394" y="63"/>
                  </a:cubicBezTo>
                  <a:cubicBezTo>
                    <a:pt x="361" y="74"/>
                    <a:pt x="315" y="79"/>
                    <a:pt x="269" y="82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8"/>
          <p:cNvGrpSpPr>
            <a:grpSpLocks noChangeAspect="1"/>
          </p:cNvGrpSpPr>
          <p:nvPr/>
        </p:nvGrpSpPr>
        <p:grpSpPr bwMode="auto">
          <a:xfrm>
            <a:off x="677070" y="461533"/>
            <a:ext cx="1608138" cy="325437"/>
            <a:chOff x="1474" y="-448"/>
            <a:chExt cx="1013" cy="205"/>
          </a:xfrm>
        </p:grpSpPr>
        <p:sp>
          <p:nvSpPr>
            <p:cNvPr id="7" name="AutoShape 7"/>
            <p:cNvSpPr>
              <a:spLocks noChangeAspect="1" noChangeArrowheads="1" noTextEdit="1"/>
            </p:cNvSpPr>
            <p:nvPr/>
          </p:nvSpPr>
          <p:spPr bwMode="auto">
            <a:xfrm>
              <a:off x="1474" y="-448"/>
              <a:ext cx="1013" cy="20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1476" y="-453"/>
              <a:ext cx="1016" cy="212"/>
            </a:xfrm>
            <a:custGeom>
              <a:avLst/>
              <a:gdLst/>
              <a:ahLst/>
              <a:cxnLst>
                <a:cxn ang="0">
                  <a:pos x="8" y="75"/>
                </a:cxn>
                <a:cxn ang="0">
                  <a:pos x="0" y="58"/>
                </a:cxn>
                <a:cxn ang="0">
                  <a:pos x="38" y="36"/>
                </a:cxn>
                <a:cxn ang="0">
                  <a:pos x="85" y="23"/>
                </a:cxn>
                <a:cxn ang="0">
                  <a:pos x="151" y="11"/>
                </a:cxn>
                <a:cxn ang="0">
                  <a:pos x="338" y="9"/>
                </a:cxn>
                <a:cxn ang="0">
                  <a:pos x="391" y="18"/>
                </a:cxn>
                <a:cxn ang="0">
                  <a:pos x="429" y="41"/>
                </a:cxn>
                <a:cxn ang="0">
                  <a:pos x="390" y="63"/>
                </a:cxn>
                <a:cxn ang="0">
                  <a:pos x="339" y="73"/>
                </a:cxn>
                <a:cxn ang="0">
                  <a:pos x="115" y="90"/>
                </a:cxn>
                <a:cxn ang="0">
                  <a:pos x="57" y="87"/>
                </a:cxn>
                <a:cxn ang="0">
                  <a:pos x="8" y="75"/>
                </a:cxn>
                <a:cxn ang="0">
                  <a:pos x="18" y="73"/>
                </a:cxn>
                <a:cxn ang="0">
                  <a:pos x="19" y="73"/>
                </a:cxn>
                <a:cxn ang="0">
                  <a:pos x="78" y="84"/>
                </a:cxn>
                <a:cxn ang="0">
                  <a:pos x="301" y="74"/>
                </a:cxn>
                <a:cxn ang="0">
                  <a:pos x="389" y="58"/>
                </a:cxn>
                <a:cxn ang="0">
                  <a:pos x="421" y="39"/>
                </a:cxn>
                <a:cxn ang="0">
                  <a:pos x="401" y="24"/>
                </a:cxn>
                <a:cxn ang="0">
                  <a:pos x="372" y="19"/>
                </a:cxn>
                <a:cxn ang="0">
                  <a:pos x="310" y="10"/>
                </a:cxn>
                <a:cxn ang="0">
                  <a:pos x="316" y="17"/>
                </a:cxn>
                <a:cxn ang="0">
                  <a:pos x="235" y="9"/>
                </a:cxn>
                <a:cxn ang="0">
                  <a:pos x="61" y="42"/>
                </a:cxn>
                <a:cxn ang="0">
                  <a:pos x="13" y="65"/>
                </a:cxn>
                <a:cxn ang="0">
                  <a:pos x="29" y="70"/>
                </a:cxn>
                <a:cxn ang="0">
                  <a:pos x="43" y="76"/>
                </a:cxn>
                <a:cxn ang="0">
                  <a:pos x="18" y="73"/>
                </a:cxn>
                <a:cxn ang="0">
                  <a:pos x="124" y="20"/>
                </a:cxn>
                <a:cxn ang="0">
                  <a:pos x="71" y="32"/>
                </a:cxn>
                <a:cxn ang="0">
                  <a:pos x="13" y="52"/>
                </a:cxn>
                <a:cxn ang="0">
                  <a:pos x="8" y="59"/>
                </a:cxn>
                <a:cxn ang="0">
                  <a:pos x="125" y="21"/>
                </a:cxn>
                <a:cxn ang="0">
                  <a:pos x="125" y="20"/>
                </a:cxn>
                <a:cxn ang="0">
                  <a:pos x="124" y="20"/>
                </a:cxn>
              </a:cxnLst>
              <a:rect l="0" t="0" r="r" b="b"/>
              <a:pathLst>
                <a:path w="430" h="90">
                  <a:moveTo>
                    <a:pt x="8" y="75"/>
                  </a:moveTo>
                  <a:cubicBezTo>
                    <a:pt x="6" y="68"/>
                    <a:pt x="0" y="65"/>
                    <a:pt x="0" y="58"/>
                  </a:cubicBezTo>
                  <a:cubicBezTo>
                    <a:pt x="1" y="48"/>
                    <a:pt x="29" y="39"/>
                    <a:pt x="38" y="36"/>
                  </a:cubicBezTo>
                  <a:cubicBezTo>
                    <a:pt x="57" y="31"/>
                    <a:pt x="74" y="29"/>
                    <a:pt x="85" y="23"/>
                  </a:cubicBezTo>
                  <a:cubicBezTo>
                    <a:pt x="106" y="21"/>
                    <a:pt x="128" y="14"/>
                    <a:pt x="151" y="11"/>
                  </a:cubicBezTo>
                  <a:cubicBezTo>
                    <a:pt x="215" y="2"/>
                    <a:pt x="273" y="0"/>
                    <a:pt x="338" y="9"/>
                  </a:cubicBezTo>
                  <a:cubicBezTo>
                    <a:pt x="353" y="11"/>
                    <a:pt x="372" y="14"/>
                    <a:pt x="391" y="18"/>
                  </a:cubicBezTo>
                  <a:cubicBezTo>
                    <a:pt x="406" y="21"/>
                    <a:pt x="430" y="27"/>
                    <a:pt x="429" y="41"/>
                  </a:cubicBezTo>
                  <a:cubicBezTo>
                    <a:pt x="429" y="53"/>
                    <a:pt x="404" y="59"/>
                    <a:pt x="390" y="63"/>
                  </a:cubicBezTo>
                  <a:cubicBezTo>
                    <a:pt x="371" y="68"/>
                    <a:pt x="355" y="71"/>
                    <a:pt x="339" y="73"/>
                  </a:cubicBezTo>
                  <a:cubicBezTo>
                    <a:pt x="264" y="84"/>
                    <a:pt x="195" y="90"/>
                    <a:pt x="115" y="90"/>
                  </a:cubicBezTo>
                  <a:cubicBezTo>
                    <a:pt x="95" y="90"/>
                    <a:pt x="76" y="89"/>
                    <a:pt x="57" y="87"/>
                  </a:cubicBezTo>
                  <a:cubicBezTo>
                    <a:pt x="39" y="85"/>
                    <a:pt x="21" y="84"/>
                    <a:pt x="8" y="75"/>
                  </a:cubicBezTo>
                  <a:close/>
                  <a:moveTo>
                    <a:pt x="18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35" y="82"/>
                    <a:pt x="59" y="83"/>
                    <a:pt x="78" y="84"/>
                  </a:cubicBezTo>
                  <a:cubicBezTo>
                    <a:pt x="145" y="89"/>
                    <a:pt x="226" y="83"/>
                    <a:pt x="301" y="74"/>
                  </a:cubicBezTo>
                  <a:cubicBezTo>
                    <a:pt x="332" y="71"/>
                    <a:pt x="361" y="65"/>
                    <a:pt x="389" y="58"/>
                  </a:cubicBezTo>
                  <a:cubicBezTo>
                    <a:pt x="402" y="54"/>
                    <a:pt x="422" y="50"/>
                    <a:pt x="421" y="39"/>
                  </a:cubicBezTo>
                  <a:cubicBezTo>
                    <a:pt x="421" y="33"/>
                    <a:pt x="408" y="26"/>
                    <a:pt x="401" y="24"/>
                  </a:cubicBezTo>
                  <a:cubicBezTo>
                    <a:pt x="391" y="21"/>
                    <a:pt x="381" y="20"/>
                    <a:pt x="372" y="19"/>
                  </a:cubicBezTo>
                  <a:cubicBezTo>
                    <a:pt x="350" y="15"/>
                    <a:pt x="331" y="12"/>
                    <a:pt x="310" y="10"/>
                  </a:cubicBezTo>
                  <a:cubicBezTo>
                    <a:pt x="308" y="12"/>
                    <a:pt x="320" y="12"/>
                    <a:pt x="316" y="17"/>
                  </a:cubicBezTo>
                  <a:cubicBezTo>
                    <a:pt x="292" y="9"/>
                    <a:pt x="264" y="8"/>
                    <a:pt x="235" y="9"/>
                  </a:cubicBezTo>
                  <a:cubicBezTo>
                    <a:pt x="174" y="12"/>
                    <a:pt x="112" y="28"/>
                    <a:pt x="61" y="42"/>
                  </a:cubicBezTo>
                  <a:cubicBezTo>
                    <a:pt x="43" y="47"/>
                    <a:pt x="24" y="52"/>
                    <a:pt x="13" y="65"/>
                  </a:cubicBezTo>
                  <a:cubicBezTo>
                    <a:pt x="18" y="67"/>
                    <a:pt x="23" y="68"/>
                    <a:pt x="29" y="70"/>
                  </a:cubicBezTo>
                  <a:cubicBezTo>
                    <a:pt x="34" y="71"/>
                    <a:pt x="42" y="71"/>
                    <a:pt x="43" y="76"/>
                  </a:cubicBezTo>
                  <a:cubicBezTo>
                    <a:pt x="35" y="76"/>
                    <a:pt x="20" y="73"/>
                    <a:pt x="18" y="73"/>
                  </a:cubicBezTo>
                  <a:close/>
                  <a:moveTo>
                    <a:pt x="124" y="20"/>
                  </a:moveTo>
                  <a:cubicBezTo>
                    <a:pt x="107" y="24"/>
                    <a:pt x="89" y="28"/>
                    <a:pt x="71" y="32"/>
                  </a:cubicBezTo>
                  <a:cubicBezTo>
                    <a:pt x="52" y="37"/>
                    <a:pt x="27" y="43"/>
                    <a:pt x="13" y="52"/>
                  </a:cubicBezTo>
                  <a:cubicBezTo>
                    <a:pt x="11" y="54"/>
                    <a:pt x="7" y="56"/>
                    <a:pt x="8" y="59"/>
                  </a:cubicBezTo>
                  <a:cubicBezTo>
                    <a:pt x="36" y="40"/>
                    <a:pt x="85" y="32"/>
                    <a:pt x="125" y="21"/>
                  </a:cubicBezTo>
                  <a:cubicBezTo>
                    <a:pt x="126" y="21"/>
                    <a:pt x="127" y="20"/>
                    <a:pt x="125" y="20"/>
                  </a:cubicBezTo>
                  <a:cubicBezTo>
                    <a:pt x="125" y="20"/>
                    <a:pt x="124" y="20"/>
                    <a:pt x="124" y="2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2"/>
          <p:cNvGrpSpPr>
            <a:grpSpLocks noChangeAspect="1"/>
          </p:cNvGrpSpPr>
          <p:nvPr/>
        </p:nvGrpSpPr>
        <p:grpSpPr bwMode="auto">
          <a:xfrm>
            <a:off x="697016" y="707322"/>
            <a:ext cx="1662113" cy="347663"/>
            <a:chOff x="1472" y="-287"/>
            <a:chExt cx="1047" cy="219"/>
          </a:xfrm>
        </p:grpSpPr>
        <p:sp>
          <p:nvSpPr>
            <p:cNvPr id="10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472" y="-287"/>
              <a:ext cx="1047" cy="21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1465" y="-291"/>
              <a:ext cx="1059" cy="229"/>
            </a:xfrm>
            <a:custGeom>
              <a:avLst/>
              <a:gdLst/>
              <a:ahLst/>
              <a:cxnLst>
                <a:cxn ang="0">
                  <a:pos x="368" y="6"/>
                </a:cxn>
                <a:cxn ang="0">
                  <a:pos x="357" y="7"/>
                </a:cxn>
                <a:cxn ang="0">
                  <a:pos x="285" y="7"/>
                </a:cxn>
                <a:cxn ang="0">
                  <a:pos x="398" y="28"/>
                </a:cxn>
                <a:cxn ang="0">
                  <a:pos x="413" y="42"/>
                </a:cxn>
                <a:cxn ang="0">
                  <a:pos x="389" y="19"/>
                </a:cxn>
                <a:cxn ang="0">
                  <a:pos x="417" y="34"/>
                </a:cxn>
                <a:cxn ang="0">
                  <a:pos x="409" y="60"/>
                </a:cxn>
                <a:cxn ang="0">
                  <a:pos x="379" y="74"/>
                </a:cxn>
                <a:cxn ang="0">
                  <a:pos x="268" y="95"/>
                </a:cxn>
                <a:cxn ang="0">
                  <a:pos x="145" y="105"/>
                </a:cxn>
                <a:cxn ang="0">
                  <a:pos x="26" y="94"/>
                </a:cxn>
                <a:cxn ang="0">
                  <a:pos x="2" y="82"/>
                </a:cxn>
                <a:cxn ang="0">
                  <a:pos x="48" y="53"/>
                </a:cxn>
                <a:cxn ang="0">
                  <a:pos x="160" y="18"/>
                </a:cxn>
                <a:cxn ang="0">
                  <a:pos x="207" y="11"/>
                </a:cxn>
                <a:cxn ang="0">
                  <a:pos x="272" y="4"/>
                </a:cxn>
                <a:cxn ang="0">
                  <a:pos x="349" y="1"/>
                </a:cxn>
                <a:cxn ang="0">
                  <a:pos x="368" y="6"/>
                </a:cxn>
                <a:cxn ang="0">
                  <a:pos x="341" y="18"/>
                </a:cxn>
                <a:cxn ang="0">
                  <a:pos x="252" y="10"/>
                </a:cxn>
                <a:cxn ang="0">
                  <a:pos x="184" y="20"/>
                </a:cxn>
                <a:cxn ang="0">
                  <a:pos x="66" y="51"/>
                </a:cxn>
                <a:cxn ang="0">
                  <a:pos x="25" y="85"/>
                </a:cxn>
                <a:cxn ang="0">
                  <a:pos x="47" y="92"/>
                </a:cxn>
                <a:cxn ang="0">
                  <a:pos x="74" y="93"/>
                </a:cxn>
                <a:cxn ang="0">
                  <a:pos x="314" y="72"/>
                </a:cxn>
                <a:cxn ang="0">
                  <a:pos x="381" y="60"/>
                </a:cxn>
                <a:cxn ang="0">
                  <a:pos x="409" y="46"/>
                </a:cxn>
                <a:cxn ang="0">
                  <a:pos x="341" y="18"/>
                </a:cxn>
                <a:cxn ang="0">
                  <a:pos x="154" y="22"/>
                </a:cxn>
                <a:cxn ang="0">
                  <a:pos x="164" y="21"/>
                </a:cxn>
                <a:cxn ang="0">
                  <a:pos x="154" y="22"/>
                </a:cxn>
                <a:cxn ang="0">
                  <a:pos x="146" y="24"/>
                </a:cxn>
                <a:cxn ang="0">
                  <a:pos x="146" y="24"/>
                </a:cxn>
                <a:cxn ang="0">
                  <a:pos x="327" y="74"/>
                </a:cxn>
                <a:cxn ang="0">
                  <a:pos x="42" y="96"/>
                </a:cxn>
                <a:cxn ang="0">
                  <a:pos x="154" y="100"/>
                </a:cxn>
                <a:cxn ang="0">
                  <a:pos x="336" y="81"/>
                </a:cxn>
                <a:cxn ang="0">
                  <a:pos x="405" y="57"/>
                </a:cxn>
                <a:cxn ang="0">
                  <a:pos x="404" y="55"/>
                </a:cxn>
                <a:cxn ang="0">
                  <a:pos x="327" y="74"/>
                </a:cxn>
                <a:cxn ang="0">
                  <a:pos x="8" y="82"/>
                </a:cxn>
                <a:cxn ang="0">
                  <a:pos x="20" y="88"/>
                </a:cxn>
                <a:cxn ang="0">
                  <a:pos x="31" y="64"/>
                </a:cxn>
                <a:cxn ang="0">
                  <a:pos x="8" y="82"/>
                </a:cxn>
              </a:cxnLst>
              <a:rect l="0" t="0" r="r" b="b"/>
              <a:pathLst>
                <a:path w="419" h="110">
                  <a:moveTo>
                    <a:pt x="368" y="6"/>
                  </a:moveTo>
                  <a:cubicBezTo>
                    <a:pt x="366" y="9"/>
                    <a:pt x="360" y="7"/>
                    <a:pt x="357" y="7"/>
                  </a:cubicBezTo>
                  <a:cubicBezTo>
                    <a:pt x="335" y="5"/>
                    <a:pt x="306" y="4"/>
                    <a:pt x="285" y="7"/>
                  </a:cubicBezTo>
                  <a:cubicBezTo>
                    <a:pt x="324" y="11"/>
                    <a:pt x="370" y="14"/>
                    <a:pt x="398" y="28"/>
                  </a:cubicBezTo>
                  <a:cubicBezTo>
                    <a:pt x="403" y="31"/>
                    <a:pt x="409" y="36"/>
                    <a:pt x="413" y="42"/>
                  </a:cubicBezTo>
                  <a:cubicBezTo>
                    <a:pt x="415" y="27"/>
                    <a:pt x="399" y="23"/>
                    <a:pt x="389" y="19"/>
                  </a:cubicBezTo>
                  <a:cubicBezTo>
                    <a:pt x="403" y="18"/>
                    <a:pt x="415" y="24"/>
                    <a:pt x="417" y="34"/>
                  </a:cubicBezTo>
                  <a:cubicBezTo>
                    <a:pt x="419" y="41"/>
                    <a:pt x="414" y="54"/>
                    <a:pt x="409" y="60"/>
                  </a:cubicBezTo>
                  <a:cubicBezTo>
                    <a:pt x="404" y="65"/>
                    <a:pt x="391" y="71"/>
                    <a:pt x="379" y="74"/>
                  </a:cubicBezTo>
                  <a:cubicBezTo>
                    <a:pt x="345" y="85"/>
                    <a:pt x="306" y="91"/>
                    <a:pt x="268" y="95"/>
                  </a:cubicBezTo>
                  <a:cubicBezTo>
                    <a:pt x="224" y="100"/>
                    <a:pt x="189" y="103"/>
                    <a:pt x="145" y="105"/>
                  </a:cubicBezTo>
                  <a:cubicBezTo>
                    <a:pt x="109" y="107"/>
                    <a:pt x="58" y="110"/>
                    <a:pt x="26" y="94"/>
                  </a:cubicBezTo>
                  <a:cubicBezTo>
                    <a:pt x="20" y="92"/>
                    <a:pt x="3" y="91"/>
                    <a:pt x="2" y="82"/>
                  </a:cubicBezTo>
                  <a:cubicBezTo>
                    <a:pt x="0" y="69"/>
                    <a:pt x="34" y="58"/>
                    <a:pt x="48" y="53"/>
                  </a:cubicBezTo>
                  <a:cubicBezTo>
                    <a:pt x="86" y="39"/>
                    <a:pt x="117" y="27"/>
                    <a:pt x="160" y="18"/>
                  </a:cubicBezTo>
                  <a:cubicBezTo>
                    <a:pt x="176" y="14"/>
                    <a:pt x="189" y="13"/>
                    <a:pt x="207" y="11"/>
                  </a:cubicBezTo>
                  <a:cubicBezTo>
                    <a:pt x="224" y="9"/>
                    <a:pt x="251" y="6"/>
                    <a:pt x="272" y="4"/>
                  </a:cubicBezTo>
                  <a:cubicBezTo>
                    <a:pt x="297" y="3"/>
                    <a:pt x="322" y="0"/>
                    <a:pt x="349" y="1"/>
                  </a:cubicBezTo>
                  <a:cubicBezTo>
                    <a:pt x="356" y="2"/>
                    <a:pt x="366" y="1"/>
                    <a:pt x="368" y="6"/>
                  </a:cubicBezTo>
                  <a:close/>
                  <a:moveTo>
                    <a:pt x="341" y="18"/>
                  </a:moveTo>
                  <a:cubicBezTo>
                    <a:pt x="313" y="12"/>
                    <a:pt x="283" y="8"/>
                    <a:pt x="252" y="10"/>
                  </a:cubicBezTo>
                  <a:cubicBezTo>
                    <a:pt x="230" y="12"/>
                    <a:pt x="206" y="15"/>
                    <a:pt x="184" y="20"/>
                  </a:cubicBezTo>
                  <a:cubicBezTo>
                    <a:pt x="141" y="28"/>
                    <a:pt x="105" y="37"/>
                    <a:pt x="66" y="51"/>
                  </a:cubicBezTo>
                  <a:cubicBezTo>
                    <a:pt x="51" y="57"/>
                    <a:pt x="20" y="68"/>
                    <a:pt x="25" y="85"/>
                  </a:cubicBezTo>
                  <a:cubicBezTo>
                    <a:pt x="27" y="92"/>
                    <a:pt x="38" y="91"/>
                    <a:pt x="47" y="92"/>
                  </a:cubicBezTo>
                  <a:cubicBezTo>
                    <a:pt x="55" y="92"/>
                    <a:pt x="65" y="92"/>
                    <a:pt x="74" y="93"/>
                  </a:cubicBezTo>
                  <a:cubicBezTo>
                    <a:pt x="162" y="94"/>
                    <a:pt x="235" y="84"/>
                    <a:pt x="314" y="72"/>
                  </a:cubicBezTo>
                  <a:cubicBezTo>
                    <a:pt x="338" y="69"/>
                    <a:pt x="359" y="66"/>
                    <a:pt x="381" y="60"/>
                  </a:cubicBezTo>
                  <a:cubicBezTo>
                    <a:pt x="391" y="57"/>
                    <a:pt x="403" y="55"/>
                    <a:pt x="409" y="46"/>
                  </a:cubicBezTo>
                  <a:cubicBezTo>
                    <a:pt x="398" y="25"/>
                    <a:pt x="368" y="23"/>
                    <a:pt x="341" y="18"/>
                  </a:cubicBezTo>
                  <a:close/>
                  <a:moveTo>
                    <a:pt x="154" y="22"/>
                  </a:moveTo>
                  <a:cubicBezTo>
                    <a:pt x="158" y="23"/>
                    <a:pt x="162" y="22"/>
                    <a:pt x="164" y="21"/>
                  </a:cubicBezTo>
                  <a:cubicBezTo>
                    <a:pt x="161" y="21"/>
                    <a:pt x="157" y="21"/>
                    <a:pt x="154" y="22"/>
                  </a:cubicBezTo>
                  <a:close/>
                  <a:moveTo>
                    <a:pt x="146" y="24"/>
                  </a:moveTo>
                  <a:cubicBezTo>
                    <a:pt x="140" y="23"/>
                    <a:pt x="144" y="27"/>
                    <a:pt x="146" y="24"/>
                  </a:cubicBezTo>
                  <a:close/>
                  <a:moveTo>
                    <a:pt x="327" y="74"/>
                  </a:moveTo>
                  <a:cubicBezTo>
                    <a:pt x="238" y="90"/>
                    <a:pt x="134" y="99"/>
                    <a:pt x="42" y="96"/>
                  </a:cubicBezTo>
                  <a:cubicBezTo>
                    <a:pt x="78" y="106"/>
                    <a:pt x="116" y="102"/>
                    <a:pt x="154" y="100"/>
                  </a:cubicBezTo>
                  <a:cubicBezTo>
                    <a:pt x="213" y="97"/>
                    <a:pt x="283" y="94"/>
                    <a:pt x="336" y="81"/>
                  </a:cubicBezTo>
                  <a:cubicBezTo>
                    <a:pt x="362" y="75"/>
                    <a:pt x="388" y="70"/>
                    <a:pt x="405" y="57"/>
                  </a:cubicBezTo>
                  <a:cubicBezTo>
                    <a:pt x="405" y="56"/>
                    <a:pt x="406" y="55"/>
                    <a:pt x="404" y="55"/>
                  </a:cubicBezTo>
                  <a:cubicBezTo>
                    <a:pt x="382" y="65"/>
                    <a:pt x="355" y="69"/>
                    <a:pt x="327" y="74"/>
                  </a:cubicBezTo>
                  <a:close/>
                  <a:moveTo>
                    <a:pt x="8" y="82"/>
                  </a:moveTo>
                  <a:cubicBezTo>
                    <a:pt x="11" y="86"/>
                    <a:pt x="15" y="87"/>
                    <a:pt x="20" y="88"/>
                  </a:cubicBezTo>
                  <a:cubicBezTo>
                    <a:pt x="16" y="75"/>
                    <a:pt x="25" y="69"/>
                    <a:pt x="31" y="64"/>
                  </a:cubicBezTo>
                  <a:cubicBezTo>
                    <a:pt x="22" y="69"/>
                    <a:pt x="10" y="70"/>
                    <a:pt x="8" y="82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6"/>
          <p:cNvGrpSpPr>
            <a:grpSpLocks noChangeAspect="1"/>
          </p:cNvGrpSpPr>
          <p:nvPr/>
        </p:nvGrpSpPr>
        <p:grpSpPr bwMode="auto">
          <a:xfrm>
            <a:off x="758929" y="984081"/>
            <a:ext cx="1608137" cy="325438"/>
            <a:chOff x="1509" y="-128"/>
            <a:chExt cx="1013" cy="205"/>
          </a:xfrm>
        </p:grpSpPr>
        <p:sp>
          <p:nvSpPr>
            <p:cNvPr id="13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509" y="-128"/>
              <a:ext cx="1013" cy="20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7"/>
            <p:cNvSpPr>
              <a:spLocks noEditPoints="1"/>
            </p:cNvSpPr>
            <p:nvPr/>
          </p:nvSpPr>
          <p:spPr bwMode="auto">
            <a:xfrm>
              <a:off x="1511" y="-133"/>
              <a:ext cx="1016" cy="212"/>
            </a:xfrm>
            <a:custGeom>
              <a:avLst/>
              <a:gdLst/>
              <a:ahLst/>
              <a:cxnLst>
                <a:cxn ang="0">
                  <a:pos x="8" y="75"/>
                </a:cxn>
                <a:cxn ang="0">
                  <a:pos x="0" y="58"/>
                </a:cxn>
                <a:cxn ang="0">
                  <a:pos x="38" y="36"/>
                </a:cxn>
                <a:cxn ang="0">
                  <a:pos x="85" y="23"/>
                </a:cxn>
                <a:cxn ang="0">
                  <a:pos x="151" y="11"/>
                </a:cxn>
                <a:cxn ang="0">
                  <a:pos x="338" y="9"/>
                </a:cxn>
                <a:cxn ang="0">
                  <a:pos x="391" y="18"/>
                </a:cxn>
                <a:cxn ang="0">
                  <a:pos x="429" y="41"/>
                </a:cxn>
                <a:cxn ang="0">
                  <a:pos x="390" y="63"/>
                </a:cxn>
                <a:cxn ang="0">
                  <a:pos x="339" y="73"/>
                </a:cxn>
                <a:cxn ang="0">
                  <a:pos x="115" y="90"/>
                </a:cxn>
                <a:cxn ang="0">
                  <a:pos x="57" y="87"/>
                </a:cxn>
                <a:cxn ang="0">
                  <a:pos x="8" y="75"/>
                </a:cxn>
                <a:cxn ang="0">
                  <a:pos x="18" y="73"/>
                </a:cxn>
                <a:cxn ang="0">
                  <a:pos x="19" y="73"/>
                </a:cxn>
                <a:cxn ang="0">
                  <a:pos x="78" y="84"/>
                </a:cxn>
                <a:cxn ang="0">
                  <a:pos x="301" y="74"/>
                </a:cxn>
                <a:cxn ang="0">
                  <a:pos x="389" y="58"/>
                </a:cxn>
                <a:cxn ang="0">
                  <a:pos x="421" y="39"/>
                </a:cxn>
                <a:cxn ang="0">
                  <a:pos x="401" y="24"/>
                </a:cxn>
                <a:cxn ang="0">
                  <a:pos x="372" y="19"/>
                </a:cxn>
                <a:cxn ang="0">
                  <a:pos x="310" y="10"/>
                </a:cxn>
                <a:cxn ang="0">
                  <a:pos x="316" y="17"/>
                </a:cxn>
                <a:cxn ang="0">
                  <a:pos x="235" y="9"/>
                </a:cxn>
                <a:cxn ang="0">
                  <a:pos x="61" y="42"/>
                </a:cxn>
                <a:cxn ang="0">
                  <a:pos x="13" y="65"/>
                </a:cxn>
                <a:cxn ang="0">
                  <a:pos x="29" y="70"/>
                </a:cxn>
                <a:cxn ang="0">
                  <a:pos x="43" y="76"/>
                </a:cxn>
                <a:cxn ang="0">
                  <a:pos x="18" y="73"/>
                </a:cxn>
                <a:cxn ang="0">
                  <a:pos x="124" y="20"/>
                </a:cxn>
                <a:cxn ang="0">
                  <a:pos x="71" y="32"/>
                </a:cxn>
                <a:cxn ang="0">
                  <a:pos x="13" y="52"/>
                </a:cxn>
                <a:cxn ang="0">
                  <a:pos x="8" y="59"/>
                </a:cxn>
                <a:cxn ang="0">
                  <a:pos x="125" y="21"/>
                </a:cxn>
                <a:cxn ang="0">
                  <a:pos x="125" y="20"/>
                </a:cxn>
                <a:cxn ang="0">
                  <a:pos x="124" y="20"/>
                </a:cxn>
              </a:cxnLst>
              <a:rect l="0" t="0" r="r" b="b"/>
              <a:pathLst>
                <a:path w="430" h="90">
                  <a:moveTo>
                    <a:pt x="8" y="75"/>
                  </a:moveTo>
                  <a:cubicBezTo>
                    <a:pt x="6" y="68"/>
                    <a:pt x="0" y="65"/>
                    <a:pt x="0" y="58"/>
                  </a:cubicBezTo>
                  <a:cubicBezTo>
                    <a:pt x="1" y="48"/>
                    <a:pt x="29" y="39"/>
                    <a:pt x="38" y="36"/>
                  </a:cubicBezTo>
                  <a:cubicBezTo>
                    <a:pt x="57" y="31"/>
                    <a:pt x="74" y="29"/>
                    <a:pt x="85" y="23"/>
                  </a:cubicBezTo>
                  <a:cubicBezTo>
                    <a:pt x="106" y="21"/>
                    <a:pt x="128" y="14"/>
                    <a:pt x="151" y="11"/>
                  </a:cubicBezTo>
                  <a:cubicBezTo>
                    <a:pt x="215" y="2"/>
                    <a:pt x="273" y="0"/>
                    <a:pt x="338" y="9"/>
                  </a:cubicBezTo>
                  <a:cubicBezTo>
                    <a:pt x="353" y="11"/>
                    <a:pt x="372" y="14"/>
                    <a:pt x="391" y="18"/>
                  </a:cubicBezTo>
                  <a:cubicBezTo>
                    <a:pt x="406" y="21"/>
                    <a:pt x="430" y="27"/>
                    <a:pt x="429" y="41"/>
                  </a:cubicBezTo>
                  <a:cubicBezTo>
                    <a:pt x="429" y="53"/>
                    <a:pt x="404" y="59"/>
                    <a:pt x="390" y="63"/>
                  </a:cubicBezTo>
                  <a:cubicBezTo>
                    <a:pt x="371" y="68"/>
                    <a:pt x="355" y="71"/>
                    <a:pt x="339" y="73"/>
                  </a:cubicBezTo>
                  <a:cubicBezTo>
                    <a:pt x="264" y="84"/>
                    <a:pt x="195" y="90"/>
                    <a:pt x="115" y="90"/>
                  </a:cubicBezTo>
                  <a:cubicBezTo>
                    <a:pt x="95" y="90"/>
                    <a:pt x="76" y="89"/>
                    <a:pt x="57" y="87"/>
                  </a:cubicBezTo>
                  <a:cubicBezTo>
                    <a:pt x="39" y="85"/>
                    <a:pt x="21" y="84"/>
                    <a:pt x="8" y="75"/>
                  </a:cubicBezTo>
                  <a:close/>
                  <a:moveTo>
                    <a:pt x="18" y="73"/>
                  </a:moveTo>
                  <a:cubicBezTo>
                    <a:pt x="19" y="73"/>
                    <a:pt x="19" y="73"/>
                    <a:pt x="19" y="73"/>
                  </a:cubicBezTo>
                  <a:cubicBezTo>
                    <a:pt x="35" y="82"/>
                    <a:pt x="59" y="83"/>
                    <a:pt x="78" y="84"/>
                  </a:cubicBezTo>
                  <a:cubicBezTo>
                    <a:pt x="145" y="89"/>
                    <a:pt x="226" y="83"/>
                    <a:pt x="301" y="74"/>
                  </a:cubicBezTo>
                  <a:cubicBezTo>
                    <a:pt x="332" y="71"/>
                    <a:pt x="361" y="65"/>
                    <a:pt x="389" y="58"/>
                  </a:cubicBezTo>
                  <a:cubicBezTo>
                    <a:pt x="402" y="54"/>
                    <a:pt x="422" y="50"/>
                    <a:pt x="421" y="39"/>
                  </a:cubicBezTo>
                  <a:cubicBezTo>
                    <a:pt x="421" y="33"/>
                    <a:pt x="408" y="26"/>
                    <a:pt x="401" y="24"/>
                  </a:cubicBezTo>
                  <a:cubicBezTo>
                    <a:pt x="391" y="21"/>
                    <a:pt x="381" y="20"/>
                    <a:pt x="372" y="19"/>
                  </a:cubicBezTo>
                  <a:cubicBezTo>
                    <a:pt x="350" y="15"/>
                    <a:pt x="331" y="12"/>
                    <a:pt x="310" y="10"/>
                  </a:cubicBezTo>
                  <a:cubicBezTo>
                    <a:pt x="308" y="12"/>
                    <a:pt x="320" y="12"/>
                    <a:pt x="316" y="17"/>
                  </a:cubicBezTo>
                  <a:cubicBezTo>
                    <a:pt x="292" y="9"/>
                    <a:pt x="264" y="8"/>
                    <a:pt x="235" y="9"/>
                  </a:cubicBezTo>
                  <a:cubicBezTo>
                    <a:pt x="174" y="12"/>
                    <a:pt x="112" y="28"/>
                    <a:pt x="61" y="42"/>
                  </a:cubicBezTo>
                  <a:cubicBezTo>
                    <a:pt x="43" y="47"/>
                    <a:pt x="24" y="52"/>
                    <a:pt x="13" y="65"/>
                  </a:cubicBezTo>
                  <a:cubicBezTo>
                    <a:pt x="18" y="67"/>
                    <a:pt x="23" y="68"/>
                    <a:pt x="29" y="70"/>
                  </a:cubicBezTo>
                  <a:cubicBezTo>
                    <a:pt x="34" y="71"/>
                    <a:pt x="42" y="71"/>
                    <a:pt x="43" y="76"/>
                  </a:cubicBezTo>
                  <a:cubicBezTo>
                    <a:pt x="35" y="76"/>
                    <a:pt x="20" y="73"/>
                    <a:pt x="18" y="73"/>
                  </a:cubicBezTo>
                  <a:close/>
                  <a:moveTo>
                    <a:pt x="124" y="20"/>
                  </a:moveTo>
                  <a:cubicBezTo>
                    <a:pt x="107" y="24"/>
                    <a:pt x="89" y="28"/>
                    <a:pt x="71" y="32"/>
                  </a:cubicBezTo>
                  <a:cubicBezTo>
                    <a:pt x="52" y="37"/>
                    <a:pt x="27" y="43"/>
                    <a:pt x="13" y="52"/>
                  </a:cubicBezTo>
                  <a:cubicBezTo>
                    <a:pt x="11" y="54"/>
                    <a:pt x="7" y="56"/>
                    <a:pt x="8" y="59"/>
                  </a:cubicBezTo>
                  <a:cubicBezTo>
                    <a:pt x="36" y="40"/>
                    <a:pt x="85" y="32"/>
                    <a:pt x="125" y="21"/>
                  </a:cubicBezTo>
                  <a:cubicBezTo>
                    <a:pt x="126" y="21"/>
                    <a:pt x="127" y="20"/>
                    <a:pt x="125" y="20"/>
                  </a:cubicBezTo>
                  <a:cubicBezTo>
                    <a:pt x="125" y="20"/>
                    <a:pt x="124" y="20"/>
                    <a:pt x="124" y="2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 rot="10800000">
            <a:off x="805312" y="1270980"/>
            <a:ext cx="1662113" cy="1238251"/>
            <a:chOff x="2359025" y="-842963"/>
            <a:chExt cx="1662113" cy="1238251"/>
          </a:xfrm>
        </p:grpSpPr>
        <p:grpSp>
          <p:nvGrpSpPr>
            <p:cNvPr id="15" name="Group 20"/>
            <p:cNvGrpSpPr>
              <a:grpSpLocks noChangeAspect="1"/>
            </p:cNvGrpSpPr>
            <p:nvPr/>
          </p:nvGrpSpPr>
          <p:grpSpPr bwMode="auto">
            <a:xfrm>
              <a:off x="2436813" y="-823913"/>
              <a:ext cx="1563687" cy="1219201"/>
              <a:chOff x="1535" y="-519"/>
              <a:chExt cx="985" cy="768"/>
            </a:xfrm>
          </p:grpSpPr>
          <p:sp>
            <p:nvSpPr>
              <p:cNvPr id="16" name="AutoShape 19"/>
              <p:cNvSpPr>
                <a:spLocks noChangeAspect="1" noChangeArrowheads="1" noTextEdit="1"/>
              </p:cNvSpPr>
              <p:nvPr/>
            </p:nvSpPr>
            <p:spPr bwMode="auto">
              <a:xfrm>
                <a:off x="1535" y="-519"/>
                <a:ext cx="985" cy="768"/>
              </a:xfrm>
              <a:prstGeom prst="rect">
                <a:avLst/>
              </a:prstGeom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1"/>
              <p:cNvSpPr>
                <a:spLocks noEditPoints="1"/>
              </p:cNvSpPr>
              <p:nvPr/>
            </p:nvSpPr>
            <p:spPr bwMode="auto">
              <a:xfrm>
                <a:off x="1537" y="-526"/>
                <a:ext cx="995" cy="782"/>
              </a:xfrm>
              <a:custGeom>
                <a:avLst/>
                <a:gdLst/>
                <a:ahLst/>
                <a:cxnLst>
                  <a:cxn ang="0">
                    <a:pos x="132" y="41"/>
                  </a:cxn>
                  <a:cxn ang="0">
                    <a:pos x="11" y="150"/>
                  </a:cxn>
                  <a:cxn ang="0">
                    <a:pos x="3" y="166"/>
                  </a:cxn>
                  <a:cxn ang="0">
                    <a:pos x="0" y="169"/>
                  </a:cxn>
                  <a:cxn ang="0">
                    <a:pos x="37" y="103"/>
                  </a:cxn>
                  <a:cxn ang="0">
                    <a:pos x="71" y="72"/>
                  </a:cxn>
                  <a:cxn ang="0">
                    <a:pos x="108" y="49"/>
                  </a:cxn>
                  <a:cxn ang="0">
                    <a:pos x="146" y="30"/>
                  </a:cxn>
                  <a:cxn ang="0">
                    <a:pos x="173" y="20"/>
                  </a:cxn>
                  <a:cxn ang="0">
                    <a:pos x="231" y="5"/>
                  </a:cxn>
                  <a:cxn ang="0">
                    <a:pos x="346" y="34"/>
                  </a:cxn>
                  <a:cxn ang="0">
                    <a:pos x="357" y="45"/>
                  </a:cxn>
                  <a:cxn ang="0">
                    <a:pos x="369" y="54"/>
                  </a:cxn>
                  <a:cxn ang="0">
                    <a:pos x="406" y="137"/>
                  </a:cxn>
                  <a:cxn ang="0">
                    <a:pos x="312" y="287"/>
                  </a:cxn>
                  <a:cxn ang="0">
                    <a:pos x="220" y="317"/>
                  </a:cxn>
                  <a:cxn ang="0">
                    <a:pos x="79" y="307"/>
                  </a:cxn>
                  <a:cxn ang="0">
                    <a:pos x="25" y="257"/>
                  </a:cxn>
                  <a:cxn ang="0">
                    <a:pos x="14" y="211"/>
                  </a:cxn>
                  <a:cxn ang="0">
                    <a:pos x="30" y="154"/>
                  </a:cxn>
                  <a:cxn ang="0">
                    <a:pos x="58" y="110"/>
                  </a:cxn>
                  <a:cxn ang="0">
                    <a:pos x="62" y="105"/>
                  </a:cxn>
                  <a:cxn ang="0">
                    <a:pos x="132" y="41"/>
                  </a:cxn>
                  <a:cxn ang="0">
                    <a:pos x="148" y="36"/>
                  </a:cxn>
                  <a:cxn ang="0">
                    <a:pos x="76" y="97"/>
                  </a:cxn>
                  <a:cxn ang="0">
                    <a:pos x="22" y="194"/>
                  </a:cxn>
                  <a:cxn ang="0">
                    <a:pos x="50" y="280"/>
                  </a:cxn>
                  <a:cxn ang="0">
                    <a:pos x="65" y="294"/>
                  </a:cxn>
                  <a:cxn ang="0">
                    <a:pos x="74" y="296"/>
                  </a:cxn>
                  <a:cxn ang="0">
                    <a:pos x="81" y="301"/>
                  </a:cxn>
                  <a:cxn ang="0">
                    <a:pos x="138" y="314"/>
                  </a:cxn>
                  <a:cxn ang="0">
                    <a:pos x="351" y="253"/>
                  </a:cxn>
                  <a:cxn ang="0">
                    <a:pos x="397" y="121"/>
                  </a:cxn>
                  <a:cxn ang="0">
                    <a:pos x="341" y="38"/>
                  </a:cxn>
                  <a:cxn ang="0">
                    <a:pos x="236" y="8"/>
                  </a:cxn>
                  <a:cxn ang="0">
                    <a:pos x="183" y="20"/>
                  </a:cxn>
                  <a:cxn ang="0">
                    <a:pos x="178" y="26"/>
                  </a:cxn>
                  <a:cxn ang="0">
                    <a:pos x="148" y="36"/>
                  </a:cxn>
                </a:cxnLst>
                <a:rect l="0" t="0" r="r" b="b"/>
                <a:pathLst>
                  <a:path w="412" h="324">
                    <a:moveTo>
                      <a:pt x="132" y="41"/>
                    </a:moveTo>
                    <a:cubicBezTo>
                      <a:pt x="82" y="66"/>
                      <a:pt x="36" y="97"/>
                      <a:pt x="11" y="150"/>
                    </a:cubicBezTo>
                    <a:cubicBezTo>
                      <a:pt x="9" y="155"/>
                      <a:pt x="7" y="160"/>
                      <a:pt x="3" y="166"/>
                    </a:cubicBezTo>
                    <a:cubicBezTo>
                      <a:pt x="3" y="166"/>
                      <a:pt x="2" y="171"/>
                      <a:pt x="0" y="169"/>
                    </a:cubicBezTo>
                    <a:cubicBezTo>
                      <a:pt x="9" y="144"/>
                      <a:pt x="21" y="120"/>
                      <a:pt x="37" y="103"/>
                    </a:cubicBezTo>
                    <a:cubicBezTo>
                      <a:pt x="48" y="92"/>
                      <a:pt x="61" y="84"/>
                      <a:pt x="71" y="72"/>
                    </a:cubicBezTo>
                    <a:cubicBezTo>
                      <a:pt x="85" y="65"/>
                      <a:pt x="96" y="57"/>
                      <a:pt x="108" y="49"/>
                    </a:cubicBezTo>
                    <a:cubicBezTo>
                      <a:pt x="119" y="42"/>
                      <a:pt x="133" y="36"/>
                      <a:pt x="146" y="30"/>
                    </a:cubicBezTo>
                    <a:cubicBezTo>
                      <a:pt x="155" y="25"/>
                      <a:pt x="163" y="23"/>
                      <a:pt x="173" y="20"/>
                    </a:cubicBezTo>
                    <a:cubicBezTo>
                      <a:pt x="191" y="14"/>
                      <a:pt x="211" y="6"/>
                      <a:pt x="231" y="5"/>
                    </a:cubicBezTo>
                    <a:cubicBezTo>
                      <a:pt x="279" y="0"/>
                      <a:pt x="319" y="15"/>
                      <a:pt x="346" y="34"/>
                    </a:cubicBezTo>
                    <a:cubicBezTo>
                      <a:pt x="350" y="37"/>
                      <a:pt x="353" y="41"/>
                      <a:pt x="357" y="45"/>
                    </a:cubicBezTo>
                    <a:cubicBezTo>
                      <a:pt x="361" y="48"/>
                      <a:pt x="365" y="50"/>
                      <a:pt x="369" y="54"/>
                    </a:cubicBezTo>
                    <a:cubicBezTo>
                      <a:pt x="388" y="73"/>
                      <a:pt x="403" y="102"/>
                      <a:pt x="406" y="137"/>
                    </a:cubicBezTo>
                    <a:cubicBezTo>
                      <a:pt x="412" y="211"/>
                      <a:pt x="360" y="263"/>
                      <a:pt x="312" y="287"/>
                    </a:cubicBezTo>
                    <a:cubicBezTo>
                      <a:pt x="284" y="301"/>
                      <a:pt x="255" y="311"/>
                      <a:pt x="220" y="317"/>
                    </a:cubicBezTo>
                    <a:cubicBezTo>
                      <a:pt x="176" y="323"/>
                      <a:pt x="117" y="324"/>
                      <a:pt x="79" y="307"/>
                    </a:cubicBezTo>
                    <a:cubicBezTo>
                      <a:pt x="59" y="298"/>
                      <a:pt x="37" y="277"/>
                      <a:pt x="25" y="257"/>
                    </a:cubicBezTo>
                    <a:cubicBezTo>
                      <a:pt x="19" y="248"/>
                      <a:pt x="14" y="228"/>
                      <a:pt x="14" y="211"/>
                    </a:cubicBezTo>
                    <a:cubicBezTo>
                      <a:pt x="15" y="191"/>
                      <a:pt x="22" y="171"/>
                      <a:pt x="30" y="154"/>
                    </a:cubicBezTo>
                    <a:cubicBezTo>
                      <a:pt x="37" y="138"/>
                      <a:pt x="47" y="123"/>
                      <a:pt x="58" y="110"/>
                    </a:cubicBezTo>
                    <a:cubicBezTo>
                      <a:pt x="59" y="109"/>
                      <a:pt x="61" y="107"/>
                      <a:pt x="62" y="105"/>
                    </a:cubicBezTo>
                    <a:cubicBezTo>
                      <a:pt x="80" y="81"/>
                      <a:pt x="108" y="58"/>
                      <a:pt x="132" y="41"/>
                    </a:cubicBezTo>
                    <a:close/>
                    <a:moveTo>
                      <a:pt x="148" y="36"/>
                    </a:moveTo>
                    <a:cubicBezTo>
                      <a:pt x="121" y="53"/>
                      <a:pt x="96" y="74"/>
                      <a:pt x="76" y="97"/>
                    </a:cubicBezTo>
                    <a:cubicBezTo>
                      <a:pt x="52" y="123"/>
                      <a:pt x="29" y="154"/>
                      <a:pt x="22" y="194"/>
                    </a:cubicBezTo>
                    <a:cubicBezTo>
                      <a:pt x="15" y="233"/>
                      <a:pt x="30" y="262"/>
                      <a:pt x="50" y="280"/>
                    </a:cubicBezTo>
                    <a:cubicBezTo>
                      <a:pt x="55" y="285"/>
                      <a:pt x="61" y="291"/>
                      <a:pt x="65" y="294"/>
                    </a:cubicBezTo>
                    <a:cubicBezTo>
                      <a:pt x="68" y="295"/>
                      <a:pt x="71" y="295"/>
                      <a:pt x="74" y="296"/>
                    </a:cubicBezTo>
                    <a:cubicBezTo>
                      <a:pt x="76" y="298"/>
                      <a:pt x="78" y="300"/>
                      <a:pt x="81" y="301"/>
                    </a:cubicBezTo>
                    <a:cubicBezTo>
                      <a:pt x="97" y="309"/>
                      <a:pt x="118" y="312"/>
                      <a:pt x="138" y="314"/>
                    </a:cubicBezTo>
                    <a:cubicBezTo>
                      <a:pt x="227" y="322"/>
                      <a:pt x="305" y="297"/>
                      <a:pt x="351" y="253"/>
                    </a:cubicBezTo>
                    <a:cubicBezTo>
                      <a:pt x="382" y="224"/>
                      <a:pt x="408" y="178"/>
                      <a:pt x="397" y="121"/>
                    </a:cubicBezTo>
                    <a:cubicBezTo>
                      <a:pt x="390" y="83"/>
                      <a:pt x="367" y="56"/>
                      <a:pt x="341" y="38"/>
                    </a:cubicBezTo>
                    <a:cubicBezTo>
                      <a:pt x="315" y="21"/>
                      <a:pt x="282" y="5"/>
                      <a:pt x="236" y="8"/>
                    </a:cubicBezTo>
                    <a:cubicBezTo>
                      <a:pt x="217" y="10"/>
                      <a:pt x="204" y="15"/>
                      <a:pt x="183" y="20"/>
                    </a:cubicBezTo>
                    <a:cubicBezTo>
                      <a:pt x="176" y="19"/>
                      <a:pt x="184" y="26"/>
                      <a:pt x="178" y="26"/>
                    </a:cubicBezTo>
                    <a:cubicBezTo>
                      <a:pt x="164" y="28"/>
                      <a:pt x="157" y="31"/>
                      <a:pt x="148" y="36"/>
                    </a:cubicBezTo>
                    <a:close/>
                  </a:path>
                </a:pathLst>
              </a:custGeom>
              <a:solidFill>
                <a:srgbClr val="F1AA25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24"/>
            <p:cNvGrpSpPr>
              <a:grpSpLocks noChangeAspect="1"/>
            </p:cNvGrpSpPr>
            <p:nvPr/>
          </p:nvGrpSpPr>
          <p:grpSpPr bwMode="auto">
            <a:xfrm>
              <a:off x="2359025" y="-842963"/>
              <a:ext cx="1662113" cy="1220788"/>
              <a:chOff x="1486" y="-531"/>
              <a:chExt cx="1047" cy="769"/>
            </a:xfrm>
          </p:grpSpPr>
          <p:sp>
            <p:nvSpPr>
              <p:cNvPr id="19" name="AutoShape 23"/>
              <p:cNvSpPr>
                <a:spLocks noChangeAspect="1" noChangeArrowheads="1" noTextEdit="1"/>
              </p:cNvSpPr>
              <p:nvPr/>
            </p:nvSpPr>
            <p:spPr bwMode="auto">
              <a:xfrm>
                <a:off x="1486" y="-531"/>
                <a:ext cx="1047" cy="769"/>
              </a:xfrm>
              <a:prstGeom prst="rect">
                <a:avLst/>
              </a:prstGeom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5"/>
              <p:cNvSpPr>
                <a:spLocks noEditPoints="1"/>
              </p:cNvSpPr>
              <p:nvPr/>
            </p:nvSpPr>
            <p:spPr bwMode="auto">
              <a:xfrm>
                <a:off x="1477" y="-538"/>
                <a:ext cx="1065" cy="799"/>
              </a:xfrm>
              <a:custGeom>
                <a:avLst/>
                <a:gdLst/>
                <a:ahLst/>
                <a:cxnLst>
                  <a:cxn ang="0">
                    <a:pos x="159" y="31"/>
                  </a:cxn>
                  <a:cxn ang="0">
                    <a:pos x="110" y="46"/>
                  </a:cxn>
                  <a:cxn ang="0">
                    <a:pos x="129" y="37"/>
                  </a:cxn>
                  <a:cxn ang="0">
                    <a:pos x="183" y="18"/>
                  </a:cxn>
                  <a:cxn ang="0">
                    <a:pos x="210" y="11"/>
                  </a:cxn>
                  <a:cxn ang="0">
                    <a:pos x="224" y="11"/>
                  </a:cxn>
                  <a:cxn ang="0">
                    <a:pos x="236" y="7"/>
                  </a:cxn>
                  <a:cxn ang="0">
                    <a:pos x="247" y="7"/>
                  </a:cxn>
                  <a:cxn ang="0">
                    <a:pos x="277" y="3"/>
                  </a:cxn>
                  <a:cxn ang="0">
                    <a:pos x="355" y="17"/>
                  </a:cxn>
                  <a:cxn ang="0">
                    <a:pos x="371" y="25"/>
                  </a:cxn>
                  <a:cxn ang="0">
                    <a:pos x="387" y="32"/>
                  </a:cxn>
                  <a:cxn ang="0">
                    <a:pos x="406" y="47"/>
                  </a:cxn>
                  <a:cxn ang="0">
                    <a:pos x="440" y="82"/>
                  </a:cxn>
                  <a:cxn ang="0">
                    <a:pos x="466" y="174"/>
                  </a:cxn>
                  <a:cxn ang="0">
                    <a:pos x="446" y="226"/>
                  </a:cxn>
                  <a:cxn ang="0">
                    <a:pos x="329" y="319"/>
                  </a:cxn>
                  <a:cxn ang="0">
                    <a:pos x="106" y="328"/>
                  </a:cxn>
                  <a:cxn ang="0">
                    <a:pos x="36" y="289"/>
                  </a:cxn>
                  <a:cxn ang="0">
                    <a:pos x="5" y="203"/>
                  </a:cxn>
                  <a:cxn ang="0">
                    <a:pos x="28" y="145"/>
                  </a:cxn>
                  <a:cxn ang="0">
                    <a:pos x="108" y="63"/>
                  </a:cxn>
                  <a:cxn ang="0">
                    <a:pos x="158" y="31"/>
                  </a:cxn>
                  <a:cxn ang="0">
                    <a:pos x="159" y="31"/>
                  </a:cxn>
                  <a:cxn ang="0">
                    <a:pos x="71" y="101"/>
                  </a:cxn>
                  <a:cxn ang="0">
                    <a:pos x="13" y="193"/>
                  </a:cxn>
                  <a:cxn ang="0">
                    <a:pos x="11" y="219"/>
                  </a:cxn>
                  <a:cxn ang="0">
                    <a:pos x="55" y="296"/>
                  </a:cxn>
                  <a:cxn ang="0">
                    <a:pos x="326" y="314"/>
                  </a:cxn>
                  <a:cxn ang="0">
                    <a:pos x="446" y="211"/>
                  </a:cxn>
                  <a:cxn ang="0">
                    <a:pos x="460" y="148"/>
                  </a:cxn>
                  <a:cxn ang="0">
                    <a:pos x="412" y="59"/>
                  </a:cxn>
                  <a:cxn ang="0">
                    <a:pos x="387" y="37"/>
                  </a:cxn>
                  <a:cxn ang="0">
                    <a:pos x="371" y="30"/>
                  </a:cxn>
                  <a:cxn ang="0">
                    <a:pos x="238" y="11"/>
                  </a:cxn>
                  <a:cxn ang="0">
                    <a:pos x="232" y="15"/>
                  </a:cxn>
                  <a:cxn ang="0">
                    <a:pos x="156" y="36"/>
                  </a:cxn>
                  <a:cxn ang="0">
                    <a:pos x="71" y="101"/>
                  </a:cxn>
                </a:cxnLst>
                <a:rect l="0" t="0" r="r" b="b"/>
                <a:pathLst>
                  <a:path w="470" h="352">
                    <a:moveTo>
                      <a:pt x="159" y="31"/>
                    </a:moveTo>
                    <a:cubicBezTo>
                      <a:pt x="144" y="33"/>
                      <a:pt x="126" y="41"/>
                      <a:pt x="110" y="46"/>
                    </a:cubicBezTo>
                    <a:cubicBezTo>
                      <a:pt x="115" y="40"/>
                      <a:pt x="122" y="40"/>
                      <a:pt x="129" y="37"/>
                    </a:cubicBezTo>
                    <a:cubicBezTo>
                      <a:pt x="146" y="31"/>
                      <a:pt x="166" y="25"/>
                      <a:pt x="183" y="18"/>
                    </a:cubicBezTo>
                    <a:cubicBezTo>
                      <a:pt x="189" y="16"/>
                      <a:pt x="203" y="12"/>
                      <a:pt x="210" y="11"/>
                    </a:cubicBezTo>
                    <a:cubicBezTo>
                      <a:pt x="215" y="10"/>
                      <a:pt x="219" y="11"/>
                      <a:pt x="224" y="11"/>
                    </a:cubicBezTo>
                    <a:cubicBezTo>
                      <a:pt x="228" y="10"/>
                      <a:pt x="232" y="7"/>
                      <a:pt x="236" y="7"/>
                    </a:cubicBezTo>
                    <a:cubicBezTo>
                      <a:pt x="240" y="6"/>
                      <a:pt x="243" y="7"/>
                      <a:pt x="247" y="7"/>
                    </a:cubicBezTo>
                    <a:cubicBezTo>
                      <a:pt x="255" y="6"/>
                      <a:pt x="267" y="3"/>
                      <a:pt x="277" y="3"/>
                    </a:cubicBezTo>
                    <a:cubicBezTo>
                      <a:pt x="305" y="2"/>
                      <a:pt x="332" y="8"/>
                      <a:pt x="355" y="17"/>
                    </a:cubicBezTo>
                    <a:cubicBezTo>
                      <a:pt x="361" y="19"/>
                      <a:pt x="365" y="22"/>
                      <a:pt x="371" y="25"/>
                    </a:cubicBezTo>
                    <a:cubicBezTo>
                      <a:pt x="376" y="28"/>
                      <a:pt x="382" y="29"/>
                      <a:pt x="387" y="32"/>
                    </a:cubicBezTo>
                    <a:cubicBezTo>
                      <a:pt x="393" y="35"/>
                      <a:pt x="399" y="42"/>
                      <a:pt x="406" y="47"/>
                    </a:cubicBezTo>
                    <a:cubicBezTo>
                      <a:pt x="419" y="58"/>
                      <a:pt x="429" y="67"/>
                      <a:pt x="440" y="82"/>
                    </a:cubicBezTo>
                    <a:cubicBezTo>
                      <a:pt x="455" y="103"/>
                      <a:pt x="470" y="132"/>
                      <a:pt x="466" y="174"/>
                    </a:cubicBezTo>
                    <a:cubicBezTo>
                      <a:pt x="464" y="190"/>
                      <a:pt x="456" y="210"/>
                      <a:pt x="446" y="226"/>
                    </a:cubicBezTo>
                    <a:cubicBezTo>
                      <a:pt x="419" y="269"/>
                      <a:pt x="380" y="297"/>
                      <a:pt x="329" y="319"/>
                    </a:cubicBezTo>
                    <a:cubicBezTo>
                      <a:pt x="270" y="345"/>
                      <a:pt x="174" y="352"/>
                      <a:pt x="106" y="328"/>
                    </a:cubicBezTo>
                    <a:cubicBezTo>
                      <a:pt x="79" y="319"/>
                      <a:pt x="56" y="306"/>
                      <a:pt x="36" y="289"/>
                    </a:cubicBezTo>
                    <a:cubicBezTo>
                      <a:pt x="16" y="271"/>
                      <a:pt x="0" y="243"/>
                      <a:pt x="5" y="203"/>
                    </a:cubicBezTo>
                    <a:cubicBezTo>
                      <a:pt x="7" y="183"/>
                      <a:pt x="17" y="162"/>
                      <a:pt x="28" y="145"/>
                    </a:cubicBezTo>
                    <a:cubicBezTo>
                      <a:pt x="49" y="112"/>
                      <a:pt x="76" y="86"/>
                      <a:pt x="108" y="63"/>
                    </a:cubicBezTo>
                    <a:cubicBezTo>
                      <a:pt x="125" y="51"/>
                      <a:pt x="140" y="40"/>
                      <a:pt x="158" y="31"/>
                    </a:cubicBezTo>
                    <a:cubicBezTo>
                      <a:pt x="159" y="31"/>
                      <a:pt x="159" y="31"/>
                      <a:pt x="159" y="31"/>
                    </a:cubicBezTo>
                    <a:close/>
                    <a:moveTo>
                      <a:pt x="71" y="101"/>
                    </a:moveTo>
                    <a:cubicBezTo>
                      <a:pt x="46" y="126"/>
                      <a:pt x="22" y="157"/>
                      <a:pt x="13" y="193"/>
                    </a:cubicBezTo>
                    <a:cubicBezTo>
                      <a:pt x="11" y="202"/>
                      <a:pt x="10" y="210"/>
                      <a:pt x="11" y="219"/>
                    </a:cubicBezTo>
                    <a:cubicBezTo>
                      <a:pt x="12" y="256"/>
                      <a:pt x="34" y="280"/>
                      <a:pt x="55" y="296"/>
                    </a:cubicBezTo>
                    <a:cubicBezTo>
                      <a:pt x="124" y="348"/>
                      <a:pt x="244" y="349"/>
                      <a:pt x="326" y="314"/>
                    </a:cubicBezTo>
                    <a:cubicBezTo>
                      <a:pt x="380" y="291"/>
                      <a:pt x="422" y="261"/>
                      <a:pt x="446" y="211"/>
                    </a:cubicBezTo>
                    <a:cubicBezTo>
                      <a:pt x="456" y="192"/>
                      <a:pt x="462" y="172"/>
                      <a:pt x="460" y="148"/>
                    </a:cubicBezTo>
                    <a:cubicBezTo>
                      <a:pt x="457" y="110"/>
                      <a:pt x="434" y="79"/>
                      <a:pt x="412" y="59"/>
                    </a:cubicBezTo>
                    <a:cubicBezTo>
                      <a:pt x="405" y="52"/>
                      <a:pt x="396" y="43"/>
                      <a:pt x="387" y="37"/>
                    </a:cubicBezTo>
                    <a:cubicBezTo>
                      <a:pt x="382" y="35"/>
                      <a:pt x="376" y="33"/>
                      <a:pt x="371" y="30"/>
                    </a:cubicBezTo>
                    <a:cubicBezTo>
                      <a:pt x="337" y="12"/>
                      <a:pt x="285" y="0"/>
                      <a:pt x="238" y="11"/>
                    </a:cubicBezTo>
                    <a:cubicBezTo>
                      <a:pt x="232" y="10"/>
                      <a:pt x="239" y="16"/>
                      <a:pt x="232" y="15"/>
                    </a:cubicBezTo>
                    <a:cubicBezTo>
                      <a:pt x="205" y="13"/>
                      <a:pt x="178" y="26"/>
                      <a:pt x="156" y="36"/>
                    </a:cubicBezTo>
                    <a:cubicBezTo>
                      <a:pt x="128" y="55"/>
                      <a:pt x="97" y="75"/>
                      <a:pt x="71" y="101"/>
                    </a:cubicBezTo>
                    <a:close/>
                  </a:path>
                </a:pathLst>
              </a:custGeom>
              <a:solidFill>
                <a:srgbClr val="F1AA25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467425" y="1339240"/>
            <a:ext cx="1343025" cy="1000125"/>
            <a:chOff x="2757488" y="131763"/>
            <a:chExt cx="1343025" cy="1000125"/>
          </a:xfrm>
        </p:grpSpPr>
        <p:grpSp>
          <p:nvGrpSpPr>
            <p:cNvPr id="22" name="Group 28"/>
            <p:cNvGrpSpPr>
              <a:grpSpLocks noChangeAspect="1"/>
            </p:cNvGrpSpPr>
            <p:nvPr/>
          </p:nvGrpSpPr>
          <p:grpSpPr bwMode="auto">
            <a:xfrm>
              <a:off x="2777198" y="131763"/>
              <a:ext cx="1265237" cy="985837"/>
              <a:chOff x="1747" y="83"/>
              <a:chExt cx="797" cy="621"/>
            </a:xfrm>
          </p:grpSpPr>
          <p:sp>
            <p:nvSpPr>
              <p:cNvPr id="23" name="AutoShape 27"/>
              <p:cNvSpPr>
                <a:spLocks noChangeAspect="1" noChangeArrowheads="1" noTextEdit="1"/>
              </p:cNvSpPr>
              <p:nvPr/>
            </p:nvSpPr>
            <p:spPr bwMode="auto">
              <a:xfrm>
                <a:off x="1747" y="83"/>
                <a:ext cx="797" cy="621"/>
              </a:xfrm>
              <a:prstGeom prst="rect">
                <a:avLst/>
              </a:prstGeom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9"/>
              <p:cNvSpPr>
                <a:spLocks noEditPoints="1"/>
              </p:cNvSpPr>
              <p:nvPr/>
            </p:nvSpPr>
            <p:spPr bwMode="auto">
              <a:xfrm>
                <a:off x="1749" y="77"/>
                <a:ext cx="805" cy="633"/>
              </a:xfrm>
              <a:custGeom>
                <a:avLst/>
                <a:gdLst/>
                <a:ahLst/>
                <a:cxnLst>
                  <a:cxn ang="0">
                    <a:pos x="132" y="41"/>
                  </a:cxn>
                  <a:cxn ang="0">
                    <a:pos x="11" y="150"/>
                  </a:cxn>
                  <a:cxn ang="0">
                    <a:pos x="3" y="166"/>
                  </a:cxn>
                  <a:cxn ang="0">
                    <a:pos x="0" y="169"/>
                  </a:cxn>
                  <a:cxn ang="0">
                    <a:pos x="37" y="103"/>
                  </a:cxn>
                  <a:cxn ang="0">
                    <a:pos x="71" y="72"/>
                  </a:cxn>
                  <a:cxn ang="0">
                    <a:pos x="108" y="49"/>
                  </a:cxn>
                  <a:cxn ang="0">
                    <a:pos x="146" y="30"/>
                  </a:cxn>
                  <a:cxn ang="0">
                    <a:pos x="173" y="20"/>
                  </a:cxn>
                  <a:cxn ang="0">
                    <a:pos x="231" y="5"/>
                  </a:cxn>
                  <a:cxn ang="0">
                    <a:pos x="346" y="34"/>
                  </a:cxn>
                  <a:cxn ang="0">
                    <a:pos x="357" y="45"/>
                  </a:cxn>
                  <a:cxn ang="0">
                    <a:pos x="369" y="54"/>
                  </a:cxn>
                  <a:cxn ang="0">
                    <a:pos x="406" y="137"/>
                  </a:cxn>
                  <a:cxn ang="0">
                    <a:pos x="312" y="287"/>
                  </a:cxn>
                  <a:cxn ang="0">
                    <a:pos x="220" y="317"/>
                  </a:cxn>
                  <a:cxn ang="0">
                    <a:pos x="79" y="307"/>
                  </a:cxn>
                  <a:cxn ang="0">
                    <a:pos x="25" y="257"/>
                  </a:cxn>
                  <a:cxn ang="0">
                    <a:pos x="14" y="211"/>
                  </a:cxn>
                  <a:cxn ang="0">
                    <a:pos x="30" y="154"/>
                  </a:cxn>
                  <a:cxn ang="0">
                    <a:pos x="58" y="110"/>
                  </a:cxn>
                  <a:cxn ang="0">
                    <a:pos x="62" y="105"/>
                  </a:cxn>
                  <a:cxn ang="0">
                    <a:pos x="132" y="41"/>
                  </a:cxn>
                  <a:cxn ang="0">
                    <a:pos x="148" y="36"/>
                  </a:cxn>
                  <a:cxn ang="0">
                    <a:pos x="76" y="97"/>
                  </a:cxn>
                  <a:cxn ang="0">
                    <a:pos x="22" y="194"/>
                  </a:cxn>
                  <a:cxn ang="0">
                    <a:pos x="50" y="280"/>
                  </a:cxn>
                  <a:cxn ang="0">
                    <a:pos x="65" y="294"/>
                  </a:cxn>
                  <a:cxn ang="0">
                    <a:pos x="74" y="296"/>
                  </a:cxn>
                  <a:cxn ang="0">
                    <a:pos x="81" y="301"/>
                  </a:cxn>
                  <a:cxn ang="0">
                    <a:pos x="138" y="314"/>
                  </a:cxn>
                  <a:cxn ang="0">
                    <a:pos x="351" y="253"/>
                  </a:cxn>
                  <a:cxn ang="0">
                    <a:pos x="397" y="121"/>
                  </a:cxn>
                  <a:cxn ang="0">
                    <a:pos x="341" y="38"/>
                  </a:cxn>
                  <a:cxn ang="0">
                    <a:pos x="236" y="8"/>
                  </a:cxn>
                  <a:cxn ang="0">
                    <a:pos x="183" y="20"/>
                  </a:cxn>
                  <a:cxn ang="0">
                    <a:pos x="178" y="26"/>
                  </a:cxn>
                  <a:cxn ang="0">
                    <a:pos x="148" y="36"/>
                  </a:cxn>
                </a:cxnLst>
                <a:rect l="0" t="0" r="r" b="b"/>
                <a:pathLst>
                  <a:path w="412" h="324">
                    <a:moveTo>
                      <a:pt x="132" y="41"/>
                    </a:moveTo>
                    <a:cubicBezTo>
                      <a:pt x="82" y="66"/>
                      <a:pt x="36" y="97"/>
                      <a:pt x="11" y="150"/>
                    </a:cubicBezTo>
                    <a:cubicBezTo>
                      <a:pt x="9" y="155"/>
                      <a:pt x="7" y="160"/>
                      <a:pt x="3" y="166"/>
                    </a:cubicBezTo>
                    <a:cubicBezTo>
                      <a:pt x="3" y="166"/>
                      <a:pt x="2" y="171"/>
                      <a:pt x="0" y="169"/>
                    </a:cubicBezTo>
                    <a:cubicBezTo>
                      <a:pt x="9" y="144"/>
                      <a:pt x="21" y="120"/>
                      <a:pt x="37" y="103"/>
                    </a:cubicBezTo>
                    <a:cubicBezTo>
                      <a:pt x="48" y="92"/>
                      <a:pt x="61" y="84"/>
                      <a:pt x="71" y="72"/>
                    </a:cubicBezTo>
                    <a:cubicBezTo>
                      <a:pt x="85" y="65"/>
                      <a:pt x="96" y="57"/>
                      <a:pt x="108" y="49"/>
                    </a:cubicBezTo>
                    <a:cubicBezTo>
                      <a:pt x="119" y="42"/>
                      <a:pt x="133" y="36"/>
                      <a:pt x="146" y="30"/>
                    </a:cubicBezTo>
                    <a:cubicBezTo>
                      <a:pt x="155" y="25"/>
                      <a:pt x="163" y="23"/>
                      <a:pt x="173" y="20"/>
                    </a:cubicBezTo>
                    <a:cubicBezTo>
                      <a:pt x="191" y="14"/>
                      <a:pt x="211" y="6"/>
                      <a:pt x="231" y="5"/>
                    </a:cubicBezTo>
                    <a:cubicBezTo>
                      <a:pt x="279" y="0"/>
                      <a:pt x="319" y="15"/>
                      <a:pt x="346" y="34"/>
                    </a:cubicBezTo>
                    <a:cubicBezTo>
                      <a:pt x="350" y="37"/>
                      <a:pt x="353" y="41"/>
                      <a:pt x="357" y="45"/>
                    </a:cubicBezTo>
                    <a:cubicBezTo>
                      <a:pt x="361" y="48"/>
                      <a:pt x="365" y="50"/>
                      <a:pt x="369" y="54"/>
                    </a:cubicBezTo>
                    <a:cubicBezTo>
                      <a:pt x="388" y="73"/>
                      <a:pt x="403" y="102"/>
                      <a:pt x="406" y="137"/>
                    </a:cubicBezTo>
                    <a:cubicBezTo>
                      <a:pt x="412" y="211"/>
                      <a:pt x="360" y="263"/>
                      <a:pt x="312" y="287"/>
                    </a:cubicBezTo>
                    <a:cubicBezTo>
                      <a:pt x="284" y="301"/>
                      <a:pt x="255" y="311"/>
                      <a:pt x="220" y="317"/>
                    </a:cubicBezTo>
                    <a:cubicBezTo>
                      <a:pt x="176" y="323"/>
                      <a:pt x="117" y="324"/>
                      <a:pt x="79" y="307"/>
                    </a:cubicBezTo>
                    <a:cubicBezTo>
                      <a:pt x="59" y="298"/>
                      <a:pt x="37" y="277"/>
                      <a:pt x="25" y="257"/>
                    </a:cubicBezTo>
                    <a:cubicBezTo>
                      <a:pt x="19" y="248"/>
                      <a:pt x="14" y="228"/>
                      <a:pt x="14" y="211"/>
                    </a:cubicBezTo>
                    <a:cubicBezTo>
                      <a:pt x="15" y="191"/>
                      <a:pt x="22" y="171"/>
                      <a:pt x="30" y="154"/>
                    </a:cubicBezTo>
                    <a:cubicBezTo>
                      <a:pt x="37" y="138"/>
                      <a:pt x="47" y="123"/>
                      <a:pt x="58" y="110"/>
                    </a:cubicBezTo>
                    <a:cubicBezTo>
                      <a:pt x="59" y="109"/>
                      <a:pt x="61" y="107"/>
                      <a:pt x="62" y="105"/>
                    </a:cubicBezTo>
                    <a:cubicBezTo>
                      <a:pt x="80" y="81"/>
                      <a:pt x="108" y="58"/>
                      <a:pt x="132" y="41"/>
                    </a:cubicBezTo>
                    <a:close/>
                    <a:moveTo>
                      <a:pt x="148" y="36"/>
                    </a:moveTo>
                    <a:cubicBezTo>
                      <a:pt x="121" y="53"/>
                      <a:pt x="96" y="74"/>
                      <a:pt x="76" y="97"/>
                    </a:cubicBezTo>
                    <a:cubicBezTo>
                      <a:pt x="52" y="123"/>
                      <a:pt x="29" y="154"/>
                      <a:pt x="22" y="194"/>
                    </a:cubicBezTo>
                    <a:cubicBezTo>
                      <a:pt x="15" y="233"/>
                      <a:pt x="30" y="262"/>
                      <a:pt x="50" y="280"/>
                    </a:cubicBezTo>
                    <a:cubicBezTo>
                      <a:pt x="55" y="285"/>
                      <a:pt x="61" y="291"/>
                      <a:pt x="65" y="294"/>
                    </a:cubicBezTo>
                    <a:cubicBezTo>
                      <a:pt x="68" y="295"/>
                      <a:pt x="71" y="295"/>
                      <a:pt x="74" y="296"/>
                    </a:cubicBezTo>
                    <a:cubicBezTo>
                      <a:pt x="76" y="298"/>
                      <a:pt x="78" y="300"/>
                      <a:pt x="81" y="301"/>
                    </a:cubicBezTo>
                    <a:cubicBezTo>
                      <a:pt x="97" y="309"/>
                      <a:pt x="118" y="312"/>
                      <a:pt x="138" y="314"/>
                    </a:cubicBezTo>
                    <a:cubicBezTo>
                      <a:pt x="227" y="322"/>
                      <a:pt x="305" y="297"/>
                      <a:pt x="351" y="253"/>
                    </a:cubicBezTo>
                    <a:cubicBezTo>
                      <a:pt x="382" y="224"/>
                      <a:pt x="408" y="178"/>
                      <a:pt x="397" y="121"/>
                    </a:cubicBezTo>
                    <a:cubicBezTo>
                      <a:pt x="390" y="83"/>
                      <a:pt x="367" y="56"/>
                      <a:pt x="341" y="38"/>
                    </a:cubicBezTo>
                    <a:cubicBezTo>
                      <a:pt x="315" y="21"/>
                      <a:pt x="282" y="5"/>
                      <a:pt x="236" y="8"/>
                    </a:cubicBezTo>
                    <a:cubicBezTo>
                      <a:pt x="217" y="10"/>
                      <a:pt x="204" y="15"/>
                      <a:pt x="183" y="20"/>
                    </a:cubicBezTo>
                    <a:cubicBezTo>
                      <a:pt x="176" y="19"/>
                      <a:pt x="184" y="26"/>
                      <a:pt x="178" y="26"/>
                    </a:cubicBezTo>
                    <a:cubicBezTo>
                      <a:pt x="164" y="28"/>
                      <a:pt x="157" y="31"/>
                      <a:pt x="148" y="36"/>
                    </a:cubicBezTo>
                    <a:close/>
                  </a:path>
                </a:pathLst>
              </a:custGeom>
              <a:solidFill>
                <a:srgbClr val="F1AA25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32"/>
            <p:cNvGrpSpPr>
              <a:grpSpLocks noChangeAspect="1"/>
            </p:cNvGrpSpPr>
            <p:nvPr/>
          </p:nvGrpSpPr>
          <p:grpSpPr bwMode="auto">
            <a:xfrm>
              <a:off x="2757488" y="146050"/>
              <a:ext cx="1343025" cy="985838"/>
              <a:chOff x="1737" y="92"/>
              <a:chExt cx="846" cy="621"/>
            </a:xfrm>
          </p:grpSpPr>
          <p:sp>
            <p:nvSpPr>
              <p:cNvPr id="26" name="AutoShape 31"/>
              <p:cNvSpPr>
                <a:spLocks noChangeAspect="1" noChangeArrowheads="1" noTextEdit="1"/>
              </p:cNvSpPr>
              <p:nvPr/>
            </p:nvSpPr>
            <p:spPr bwMode="auto">
              <a:xfrm>
                <a:off x="1737" y="92"/>
                <a:ext cx="846" cy="621"/>
              </a:xfrm>
              <a:prstGeom prst="rect">
                <a:avLst/>
              </a:prstGeom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1730" y="87"/>
                <a:ext cx="860" cy="644"/>
              </a:xfrm>
              <a:custGeom>
                <a:avLst/>
                <a:gdLst/>
                <a:ahLst/>
                <a:cxnLst>
                  <a:cxn ang="0">
                    <a:pos x="159" y="31"/>
                  </a:cxn>
                  <a:cxn ang="0">
                    <a:pos x="110" y="46"/>
                  </a:cxn>
                  <a:cxn ang="0">
                    <a:pos x="129" y="37"/>
                  </a:cxn>
                  <a:cxn ang="0">
                    <a:pos x="183" y="18"/>
                  </a:cxn>
                  <a:cxn ang="0">
                    <a:pos x="210" y="11"/>
                  </a:cxn>
                  <a:cxn ang="0">
                    <a:pos x="224" y="11"/>
                  </a:cxn>
                  <a:cxn ang="0">
                    <a:pos x="236" y="7"/>
                  </a:cxn>
                  <a:cxn ang="0">
                    <a:pos x="247" y="7"/>
                  </a:cxn>
                  <a:cxn ang="0">
                    <a:pos x="277" y="3"/>
                  </a:cxn>
                  <a:cxn ang="0">
                    <a:pos x="355" y="17"/>
                  </a:cxn>
                  <a:cxn ang="0">
                    <a:pos x="371" y="25"/>
                  </a:cxn>
                  <a:cxn ang="0">
                    <a:pos x="387" y="32"/>
                  </a:cxn>
                  <a:cxn ang="0">
                    <a:pos x="406" y="47"/>
                  </a:cxn>
                  <a:cxn ang="0">
                    <a:pos x="440" y="82"/>
                  </a:cxn>
                  <a:cxn ang="0">
                    <a:pos x="466" y="174"/>
                  </a:cxn>
                  <a:cxn ang="0">
                    <a:pos x="446" y="226"/>
                  </a:cxn>
                  <a:cxn ang="0">
                    <a:pos x="329" y="319"/>
                  </a:cxn>
                  <a:cxn ang="0">
                    <a:pos x="106" y="328"/>
                  </a:cxn>
                  <a:cxn ang="0">
                    <a:pos x="36" y="289"/>
                  </a:cxn>
                  <a:cxn ang="0">
                    <a:pos x="5" y="203"/>
                  </a:cxn>
                  <a:cxn ang="0">
                    <a:pos x="28" y="145"/>
                  </a:cxn>
                  <a:cxn ang="0">
                    <a:pos x="108" y="63"/>
                  </a:cxn>
                  <a:cxn ang="0">
                    <a:pos x="158" y="31"/>
                  </a:cxn>
                  <a:cxn ang="0">
                    <a:pos x="159" y="31"/>
                  </a:cxn>
                  <a:cxn ang="0">
                    <a:pos x="71" y="101"/>
                  </a:cxn>
                  <a:cxn ang="0">
                    <a:pos x="13" y="193"/>
                  </a:cxn>
                  <a:cxn ang="0">
                    <a:pos x="11" y="219"/>
                  </a:cxn>
                  <a:cxn ang="0">
                    <a:pos x="55" y="296"/>
                  </a:cxn>
                  <a:cxn ang="0">
                    <a:pos x="326" y="314"/>
                  </a:cxn>
                  <a:cxn ang="0">
                    <a:pos x="446" y="211"/>
                  </a:cxn>
                  <a:cxn ang="0">
                    <a:pos x="460" y="148"/>
                  </a:cxn>
                  <a:cxn ang="0">
                    <a:pos x="412" y="59"/>
                  </a:cxn>
                  <a:cxn ang="0">
                    <a:pos x="387" y="37"/>
                  </a:cxn>
                  <a:cxn ang="0">
                    <a:pos x="371" y="30"/>
                  </a:cxn>
                  <a:cxn ang="0">
                    <a:pos x="238" y="11"/>
                  </a:cxn>
                  <a:cxn ang="0">
                    <a:pos x="232" y="15"/>
                  </a:cxn>
                  <a:cxn ang="0">
                    <a:pos x="156" y="36"/>
                  </a:cxn>
                  <a:cxn ang="0">
                    <a:pos x="71" y="101"/>
                  </a:cxn>
                </a:cxnLst>
                <a:rect l="0" t="0" r="r" b="b"/>
                <a:pathLst>
                  <a:path w="470" h="352">
                    <a:moveTo>
                      <a:pt x="159" y="31"/>
                    </a:moveTo>
                    <a:cubicBezTo>
                      <a:pt x="144" y="33"/>
                      <a:pt x="126" y="41"/>
                      <a:pt x="110" y="46"/>
                    </a:cubicBezTo>
                    <a:cubicBezTo>
                      <a:pt x="115" y="40"/>
                      <a:pt x="122" y="40"/>
                      <a:pt x="129" y="37"/>
                    </a:cubicBezTo>
                    <a:cubicBezTo>
                      <a:pt x="146" y="31"/>
                      <a:pt x="166" y="25"/>
                      <a:pt x="183" y="18"/>
                    </a:cubicBezTo>
                    <a:cubicBezTo>
                      <a:pt x="189" y="16"/>
                      <a:pt x="203" y="12"/>
                      <a:pt x="210" y="11"/>
                    </a:cubicBezTo>
                    <a:cubicBezTo>
                      <a:pt x="215" y="10"/>
                      <a:pt x="219" y="11"/>
                      <a:pt x="224" y="11"/>
                    </a:cubicBezTo>
                    <a:cubicBezTo>
                      <a:pt x="228" y="10"/>
                      <a:pt x="232" y="7"/>
                      <a:pt x="236" y="7"/>
                    </a:cubicBezTo>
                    <a:cubicBezTo>
                      <a:pt x="240" y="6"/>
                      <a:pt x="243" y="7"/>
                      <a:pt x="247" y="7"/>
                    </a:cubicBezTo>
                    <a:cubicBezTo>
                      <a:pt x="255" y="6"/>
                      <a:pt x="267" y="3"/>
                      <a:pt x="277" y="3"/>
                    </a:cubicBezTo>
                    <a:cubicBezTo>
                      <a:pt x="305" y="2"/>
                      <a:pt x="332" y="8"/>
                      <a:pt x="355" y="17"/>
                    </a:cubicBezTo>
                    <a:cubicBezTo>
                      <a:pt x="361" y="19"/>
                      <a:pt x="365" y="22"/>
                      <a:pt x="371" y="25"/>
                    </a:cubicBezTo>
                    <a:cubicBezTo>
                      <a:pt x="376" y="28"/>
                      <a:pt x="382" y="29"/>
                      <a:pt x="387" y="32"/>
                    </a:cubicBezTo>
                    <a:cubicBezTo>
                      <a:pt x="393" y="35"/>
                      <a:pt x="399" y="42"/>
                      <a:pt x="406" y="47"/>
                    </a:cubicBezTo>
                    <a:cubicBezTo>
                      <a:pt x="419" y="58"/>
                      <a:pt x="429" y="67"/>
                      <a:pt x="440" y="82"/>
                    </a:cubicBezTo>
                    <a:cubicBezTo>
                      <a:pt x="455" y="103"/>
                      <a:pt x="470" y="132"/>
                      <a:pt x="466" y="174"/>
                    </a:cubicBezTo>
                    <a:cubicBezTo>
                      <a:pt x="464" y="190"/>
                      <a:pt x="456" y="210"/>
                      <a:pt x="446" y="226"/>
                    </a:cubicBezTo>
                    <a:cubicBezTo>
                      <a:pt x="419" y="269"/>
                      <a:pt x="380" y="297"/>
                      <a:pt x="329" y="319"/>
                    </a:cubicBezTo>
                    <a:cubicBezTo>
                      <a:pt x="270" y="345"/>
                      <a:pt x="174" y="352"/>
                      <a:pt x="106" y="328"/>
                    </a:cubicBezTo>
                    <a:cubicBezTo>
                      <a:pt x="79" y="319"/>
                      <a:pt x="56" y="306"/>
                      <a:pt x="36" y="289"/>
                    </a:cubicBezTo>
                    <a:cubicBezTo>
                      <a:pt x="16" y="271"/>
                      <a:pt x="0" y="243"/>
                      <a:pt x="5" y="203"/>
                    </a:cubicBezTo>
                    <a:cubicBezTo>
                      <a:pt x="7" y="183"/>
                      <a:pt x="17" y="162"/>
                      <a:pt x="28" y="145"/>
                    </a:cubicBezTo>
                    <a:cubicBezTo>
                      <a:pt x="49" y="112"/>
                      <a:pt x="76" y="86"/>
                      <a:pt x="108" y="63"/>
                    </a:cubicBezTo>
                    <a:cubicBezTo>
                      <a:pt x="125" y="51"/>
                      <a:pt x="140" y="40"/>
                      <a:pt x="158" y="31"/>
                    </a:cubicBezTo>
                    <a:cubicBezTo>
                      <a:pt x="159" y="31"/>
                      <a:pt x="159" y="31"/>
                      <a:pt x="159" y="31"/>
                    </a:cubicBezTo>
                    <a:close/>
                    <a:moveTo>
                      <a:pt x="71" y="101"/>
                    </a:moveTo>
                    <a:cubicBezTo>
                      <a:pt x="46" y="126"/>
                      <a:pt x="22" y="157"/>
                      <a:pt x="13" y="193"/>
                    </a:cubicBezTo>
                    <a:cubicBezTo>
                      <a:pt x="11" y="202"/>
                      <a:pt x="10" y="210"/>
                      <a:pt x="11" y="219"/>
                    </a:cubicBezTo>
                    <a:cubicBezTo>
                      <a:pt x="12" y="256"/>
                      <a:pt x="34" y="280"/>
                      <a:pt x="55" y="296"/>
                    </a:cubicBezTo>
                    <a:cubicBezTo>
                      <a:pt x="124" y="348"/>
                      <a:pt x="244" y="349"/>
                      <a:pt x="326" y="314"/>
                    </a:cubicBezTo>
                    <a:cubicBezTo>
                      <a:pt x="380" y="291"/>
                      <a:pt x="422" y="261"/>
                      <a:pt x="446" y="211"/>
                    </a:cubicBezTo>
                    <a:cubicBezTo>
                      <a:pt x="456" y="192"/>
                      <a:pt x="462" y="172"/>
                      <a:pt x="460" y="148"/>
                    </a:cubicBezTo>
                    <a:cubicBezTo>
                      <a:pt x="457" y="110"/>
                      <a:pt x="434" y="79"/>
                      <a:pt x="412" y="59"/>
                    </a:cubicBezTo>
                    <a:cubicBezTo>
                      <a:pt x="405" y="52"/>
                      <a:pt x="396" y="43"/>
                      <a:pt x="387" y="37"/>
                    </a:cubicBezTo>
                    <a:cubicBezTo>
                      <a:pt x="382" y="35"/>
                      <a:pt x="376" y="33"/>
                      <a:pt x="371" y="30"/>
                    </a:cubicBezTo>
                    <a:cubicBezTo>
                      <a:pt x="337" y="12"/>
                      <a:pt x="285" y="0"/>
                      <a:pt x="238" y="11"/>
                    </a:cubicBezTo>
                    <a:cubicBezTo>
                      <a:pt x="232" y="10"/>
                      <a:pt x="239" y="16"/>
                      <a:pt x="232" y="15"/>
                    </a:cubicBezTo>
                    <a:cubicBezTo>
                      <a:pt x="205" y="13"/>
                      <a:pt x="178" y="26"/>
                      <a:pt x="156" y="36"/>
                    </a:cubicBezTo>
                    <a:cubicBezTo>
                      <a:pt x="128" y="55"/>
                      <a:pt x="97" y="75"/>
                      <a:pt x="71" y="101"/>
                    </a:cubicBezTo>
                    <a:close/>
                  </a:path>
                </a:pathLst>
              </a:custGeom>
              <a:solidFill>
                <a:srgbClr val="F1AA25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0000">
            <a:off x="2146780" y="831607"/>
            <a:ext cx="6408810" cy="480660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114300" dist="203200" dir="3600000" algn="t" rotWithShape="0">
              <a:prstClr val="black">
                <a:alpha val="32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40000">
            <a:off x="2146780" y="842947"/>
            <a:ext cx="6408810" cy="480660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114300" dist="203200" dir="3600000" algn="t" rotWithShape="0">
              <a:prstClr val="black">
                <a:alpha val="32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17" name="Picture 116" descr="firewall-146529_1280.png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71" y="4093821"/>
            <a:ext cx="6840044" cy="34200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891608" y="1292785"/>
            <a:ext cx="526159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Programming </a:t>
            </a: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Language</a:t>
            </a:r>
          </a:p>
          <a:p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r>
              <a:rPr lang="en-US" dirty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Development </a:t>
            </a: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Methodology</a:t>
            </a:r>
          </a:p>
          <a:p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r>
              <a:rPr lang="en-US" dirty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Code collaboration </a:t>
            </a: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method</a:t>
            </a:r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pPr lvl="1"/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r>
              <a:rPr lang="en-US" dirty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Testing </a:t>
            </a:r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Method</a:t>
            </a:r>
          </a:p>
          <a:p>
            <a:endParaRPr lang="en-US" dirty="0" smtClean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Abadi MT Condensed Extra Bold"/>
                <a:cs typeface="Abadi MT Condensed Extra Bold"/>
              </a:rPr>
              <a:t>Timeline</a:t>
            </a:r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  <a:p>
            <a:endParaRPr lang="en-US" dirty="0">
              <a:solidFill>
                <a:srgbClr val="FFFFFF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483380" y="4921655"/>
            <a:ext cx="604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Table </a:t>
            </a:r>
            <a:r>
              <a:rPr lang="en-US" sz="4400" dirty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O</a:t>
            </a:r>
            <a:r>
              <a:rPr lang="en-US" sz="44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f Contents</a:t>
            </a:r>
            <a:endParaRPr lang="en-US" sz="44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144023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24000">
        <p:push dir="u"/>
      </p:transition>
    </mc:Choice>
    <mc:Fallback xmlns="">
      <p:transition spd="slow" advClick="0" advTm="24000">
        <p:push dir="u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32500" fill="hold" nodeType="withEffect" p14:presetBounceEnd="4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3" presetID="2" presetClass="exit" presetSubtype="1" accel="54000" fill="hold" nodeType="after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3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3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0000" fill="hold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4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4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5" presetID="2" presetClass="exit" presetSubtype="1" accel="54000" fill="hold" nodeType="after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50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50"/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250"/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300"/>
                                </p:stCondLst>
                                <p:childTnLst>
                                  <p:par>
                                    <p:cTn id="49" presetID="10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300"/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200"/>
                                </p:stCondLst>
                                <p:childTnLst>
                                  <p:par>
                                    <p:cTn id="56" presetID="10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8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325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13" presetID="2" presetClass="exit" presetSubtype="1" accel="54000" fill="hold" nodeType="afterEffect">
                                      <p:stCondLst>
                                        <p:cond delay="31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" dur="3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0" presetClass="exit" presetSubtype="0" fill="hold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8" dur="300"/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2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400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400"/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400"/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4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35" presetID="2" presetClass="exit" presetSubtype="1" accel="54000" fill="hold" nodeType="afterEffect">
                                      <p:stCondLst>
                                        <p:cond delay="4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250"/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50"/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9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nodeType="withEffect">
                                      <p:stCondLst>
                                        <p:cond delay="44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250"/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2300"/>
                                </p:stCondLst>
                                <p:childTnLst>
                                  <p:par>
                                    <p:cTn id="49" presetID="10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300"/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200"/>
                                </p:stCondLst>
                                <p:childTnLst>
                                  <p:par>
                                    <p:cTn id="56" presetID="10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28">
                                                <p:bg/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2357" y="1274345"/>
            <a:ext cx="523875" cy="1181100"/>
          </a:xfrm>
          <a:prstGeom prst="rect">
            <a:avLst/>
          </a:prstGeom>
          <a:noFill/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367" y="838200"/>
            <a:ext cx="3248438" cy="5734050"/>
          </a:xfrm>
          <a:prstGeom prst="rect">
            <a:avLst/>
          </a:prstGeom>
        </p:spPr>
      </p:pic>
      <p:grpSp>
        <p:nvGrpSpPr>
          <p:cNvPr id="89" name="Group 39"/>
          <p:cNvGrpSpPr/>
          <p:nvPr/>
        </p:nvGrpSpPr>
        <p:grpSpPr>
          <a:xfrm>
            <a:off x="1901825" y="1290636"/>
            <a:ext cx="2632075" cy="4729164"/>
            <a:chOff x="1444625" y="1363662"/>
            <a:chExt cx="2632075" cy="4729164"/>
          </a:xfrm>
        </p:grpSpPr>
        <p:sp>
          <p:nvSpPr>
            <p:cNvPr id="90" name="Freeform 28"/>
            <p:cNvSpPr>
              <a:spLocks/>
            </p:cNvSpPr>
            <p:nvPr/>
          </p:nvSpPr>
          <p:spPr bwMode="auto">
            <a:xfrm>
              <a:off x="3097213" y="1754188"/>
              <a:ext cx="180975" cy="273050"/>
            </a:xfrm>
            <a:custGeom>
              <a:avLst/>
              <a:gdLst/>
              <a:ahLst/>
              <a:cxnLst>
                <a:cxn ang="0">
                  <a:pos x="47" y="24"/>
                </a:cxn>
                <a:cxn ang="0">
                  <a:pos x="45" y="17"/>
                </a:cxn>
                <a:cxn ang="0">
                  <a:pos x="38" y="11"/>
                </a:cxn>
                <a:cxn ang="0">
                  <a:pos x="14" y="3"/>
                </a:cxn>
                <a:cxn ang="0">
                  <a:pos x="1" y="39"/>
                </a:cxn>
                <a:cxn ang="0">
                  <a:pos x="15" y="68"/>
                </a:cxn>
                <a:cxn ang="0">
                  <a:pos x="39" y="67"/>
                </a:cxn>
                <a:cxn ang="0">
                  <a:pos x="37" y="60"/>
                </a:cxn>
                <a:cxn ang="0">
                  <a:pos x="21" y="62"/>
                </a:cxn>
                <a:cxn ang="0">
                  <a:pos x="9" y="54"/>
                </a:cxn>
                <a:cxn ang="0">
                  <a:pos x="24" y="12"/>
                </a:cxn>
                <a:cxn ang="0">
                  <a:pos x="43" y="24"/>
                </a:cxn>
                <a:cxn ang="0">
                  <a:pos x="47" y="24"/>
                </a:cxn>
              </a:cxnLst>
              <a:rect l="0" t="0" r="r" b="b"/>
              <a:pathLst>
                <a:path w="48" h="73">
                  <a:moveTo>
                    <a:pt x="47" y="24"/>
                  </a:moveTo>
                  <a:cubicBezTo>
                    <a:pt x="48" y="21"/>
                    <a:pt x="46" y="19"/>
                    <a:pt x="45" y="17"/>
                  </a:cubicBezTo>
                  <a:cubicBezTo>
                    <a:pt x="43" y="14"/>
                    <a:pt x="42" y="14"/>
                    <a:pt x="38" y="11"/>
                  </a:cubicBezTo>
                  <a:cubicBezTo>
                    <a:pt x="32" y="7"/>
                    <a:pt x="22" y="0"/>
                    <a:pt x="14" y="3"/>
                  </a:cubicBezTo>
                  <a:cubicBezTo>
                    <a:pt x="4" y="7"/>
                    <a:pt x="0" y="26"/>
                    <a:pt x="1" y="39"/>
                  </a:cubicBezTo>
                  <a:cubicBezTo>
                    <a:pt x="1" y="53"/>
                    <a:pt x="5" y="63"/>
                    <a:pt x="15" y="68"/>
                  </a:cubicBezTo>
                  <a:cubicBezTo>
                    <a:pt x="25" y="67"/>
                    <a:pt x="34" y="73"/>
                    <a:pt x="39" y="67"/>
                  </a:cubicBezTo>
                  <a:cubicBezTo>
                    <a:pt x="39" y="64"/>
                    <a:pt x="38" y="62"/>
                    <a:pt x="37" y="60"/>
                  </a:cubicBezTo>
                  <a:cubicBezTo>
                    <a:pt x="31" y="60"/>
                    <a:pt x="26" y="63"/>
                    <a:pt x="21" y="62"/>
                  </a:cubicBezTo>
                  <a:cubicBezTo>
                    <a:pt x="15" y="61"/>
                    <a:pt x="13" y="57"/>
                    <a:pt x="9" y="54"/>
                  </a:cubicBezTo>
                  <a:cubicBezTo>
                    <a:pt x="8" y="35"/>
                    <a:pt x="6" y="11"/>
                    <a:pt x="24" y="12"/>
                  </a:cubicBezTo>
                  <a:cubicBezTo>
                    <a:pt x="33" y="12"/>
                    <a:pt x="36" y="19"/>
                    <a:pt x="43" y="24"/>
                  </a:cubicBezTo>
                  <a:cubicBezTo>
                    <a:pt x="44" y="24"/>
                    <a:pt x="45" y="24"/>
                    <a:pt x="47" y="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29"/>
            <p:cNvSpPr>
              <a:spLocks/>
            </p:cNvSpPr>
            <p:nvPr/>
          </p:nvSpPr>
          <p:spPr bwMode="auto">
            <a:xfrm>
              <a:off x="3146425" y="1825625"/>
              <a:ext cx="71438" cy="777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" y="13"/>
                </a:cxn>
                <a:cxn ang="0">
                  <a:pos x="4" y="21"/>
                </a:cxn>
                <a:cxn ang="0">
                  <a:pos x="15" y="21"/>
                </a:cxn>
                <a:cxn ang="0">
                  <a:pos x="11" y="1"/>
                </a:cxn>
              </a:cxnLst>
              <a:rect l="0" t="0" r="r" b="b"/>
              <a:pathLst>
                <a:path w="19" h="21">
                  <a:moveTo>
                    <a:pt x="11" y="1"/>
                  </a:moveTo>
                  <a:cubicBezTo>
                    <a:pt x="6" y="4"/>
                    <a:pt x="6" y="11"/>
                    <a:pt x="1" y="13"/>
                  </a:cubicBezTo>
                  <a:cubicBezTo>
                    <a:pt x="0" y="17"/>
                    <a:pt x="4" y="17"/>
                    <a:pt x="4" y="21"/>
                  </a:cubicBezTo>
                  <a:cubicBezTo>
                    <a:pt x="9" y="21"/>
                    <a:pt x="11" y="21"/>
                    <a:pt x="15" y="21"/>
                  </a:cubicBezTo>
                  <a:cubicBezTo>
                    <a:pt x="19" y="14"/>
                    <a:pt x="18" y="0"/>
                    <a:pt x="11" y="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30"/>
            <p:cNvSpPr>
              <a:spLocks/>
            </p:cNvSpPr>
            <p:nvPr/>
          </p:nvSpPr>
          <p:spPr bwMode="auto">
            <a:xfrm>
              <a:off x="2838450" y="2249488"/>
              <a:ext cx="296863" cy="427038"/>
            </a:xfrm>
            <a:custGeom>
              <a:avLst/>
              <a:gdLst/>
              <a:ahLst/>
              <a:cxnLst>
                <a:cxn ang="0">
                  <a:pos x="79" y="45"/>
                </a:cxn>
                <a:cxn ang="0">
                  <a:pos x="78" y="38"/>
                </a:cxn>
                <a:cxn ang="0">
                  <a:pos x="41" y="51"/>
                </a:cxn>
                <a:cxn ang="0">
                  <a:pos x="32" y="33"/>
                </a:cxn>
                <a:cxn ang="0">
                  <a:pos x="13" y="11"/>
                </a:cxn>
                <a:cxn ang="0">
                  <a:pos x="0" y="7"/>
                </a:cxn>
                <a:cxn ang="0">
                  <a:pos x="17" y="31"/>
                </a:cxn>
                <a:cxn ang="0">
                  <a:pos x="36" y="72"/>
                </a:cxn>
                <a:cxn ang="0">
                  <a:pos x="23" y="113"/>
                </a:cxn>
                <a:cxn ang="0">
                  <a:pos x="30" y="112"/>
                </a:cxn>
                <a:cxn ang="0">
                  <a:pos x="43" y="61"/>
                </a:cxn>
                <a:cxn ang="0">
                  <a:pos x="56" y="48"/>
                </a:cxn>
                <a:cxn ang="0">
                  <a:pos x="79" y="45"/>
                </a:cxn>
              </a:cxnLst>
              <a:rect l="0" t="0" r="r" b="b"/>
              <a:pathLst>
                <a:path w="79" h="114">
                  <a:moveTo>
                    <a:pt x="79" y="45"/>
                  </a:moveTo>
                  <a:cubicBezTo>
                    <a:pt x="79" y="42"/>
                    <a:pt x="77" y="42"/>
                    <a:pt x="78" y="38"/>
                  </a:cubicBezTo>
                  <a:cubicBezTo>
                    <a:pt x="63" y="35"/>
                    <a:pt x="49" y="38"/>
                    <a:pt x="41" y="51"/>
                  </a:cubicBezTo>
                  <a:cubicBezTo>
                    <a:pt x="38" y="45"/>
                    <a:pt x="33" y="40"/>
                    <a:pt x="32" y="33"/>
                  </a:cubicBezTo>
                  <a:cubicBezTo>
                    <a:pt x="23" y="27"/>
                    <a:pt x="21" y="16"/>
                    <a:pt x="13" y="11"/>
                  </a:cubicBezTo>
                  <a:cubicBezTo>
                    <a:pt x="10" y="7"/>
                    <a:pt x="4" y="0"/>
                    <a:pt x="0" y="7"/>
                  </a:cubicBezTo>
                  <a:cubicBezTo>
                    <a:pt x="4" y="17"/>
                    <a:pt x="15" y="19"/>
                    <a:pt x="17" y="31"/>
                  </a:cubicBezTo>
                  <a:cubicBezTo>
                    <a:pt x="25" y="42"/>
                    <a:pt x="37" y="51"/>
                    <a:pt x="36" y="72"/>
                  </a:cubicBezTo>
                  <a:cubicBezTo>
                    <a:pt x="35" y="87"/>
                    <a:pt x="22" y="99"/>
                    <a:pt x="23" y="113"/>
                  </a:cubicBezTo>
                  <a:cubicBezTo>
                    <a:pt x="27" y="114"/>
                    <a:pt x="27" y="112"/>
                    <a:pt x="30" y="112"/>
                  </a:cubicBezTo>
                  <a:cubicBezTo>
                    <a:pt x="37" y="99"/>
                    <a:pt x="48" y="78"/>
                    <a:pt x="43" y="61"/>
                  </a:cubicBezTo>
                  <a:cubicBezTo>
                    <a:pt x="49" y="58"/>
                    <a:pt x="52" y="53"/>
                    <a:pt x="56" y="48"/>
                  </a:cubicBezTo>
                  <a:cubicBezTo>
                    <a:pt x="63" y="45"/>
                    <a:pt x="70" y="48"/>
                    <a:pt x="79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31"/>
            <p:cNvSpPr>
              <a:spLocks/>
            </p:cNvSpPr>
            <p:nvPr/>
          </p:nvSpPr>
          <p:spPr bwMode="auto">
            <a:xfrm>
              <a:off x="2959100" y="2114550"/>
              <a:ext cx="82550" cy="889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17"/>
                </a:cxn>
                <a:cxn ang="0">
                  <a:pos x="3" y="24"/>
                </a:cxn>
                <a:cxn ang="0">
                  <a:pos x="21" y="5"/>
                </a:cxn>
                <a:cxn ang="0">
                  <a:pos x="21" y="0"/>
                </a:cxn>
              </a:cxnLst>
              <a:rect l="0" t="0" r="r" b="b"/>
              <a:pathLst>
                <a:path w="22" h="24">
                  <a:moveTo>
                    <a:pt x="21" y="0"/>
                  </a:moveTo>
                  <a:cubicBezTo>
                    <a:pt x="12" y="4"/>
                    <a:pt x="7" y="11"/>
                    <a:pt x="0" y="17"/>
                  </a:cubicBezTo>
                  <a:cubicBezTo>
                    <a:pt x="0" y="20"/>
                    <a:pt x="1" y="23"/>
                    <a:pt x="3" y="24"/>
                  </a:cubicBezTo>
                  <a:cubicBezTo>
                    <a:pt x="12" y="20"/>
                    <a:pt x="14" y="10"/>
                    <a:pt x="21" y="5"/>
                  </a:cubicBezTo>
                  <a:cubicBezTo>
                    <a:pt x="22" y="3"/>
                    <a:pt x="21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32"/>
            <p:cNvSpPr>
              <a:spLocks/>
            </p:cNvSpPr>
            <p:nvPr/>
          </p:nvSpPr>
          <p:spPr bwMode="auto">
            <a:xfrm>
              <a:off x="2703513" y="2286000"/>
              <a:ext cx="198438" cy="57467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3"/>
                </a:cxn>
                <a:cxn ang="0">
                  <a:pos x="12" y="45"/>
                </a:cxn>
                <a:cxn ang="0">
                  <a:pos x="23" y="69"/>
                </a:cxn>
                <a:cxn ang="0">
                  <a:pos x="45" y="109"/>
                </a:cxn>
                <a:cxn ang="0">
                  <a:pos x="42" y="139"/>
                </a:cxn>
                <a:cxn ang="0">
                  <a:pos x="43" y="153"/>
                </a:cxn>
                <a:cxn ang="0">
                  <a:pos x="50" y="130"/>
                </a:cxn>
                <a:cxn ang="0">
                  <a:pos x="53" y="114"/>
                </a:cxn>
                <a:cxn ang="0">
                  <a:pos x="50" y="93"/>
                </a:cxn>
                <a:cxn ang="0">
                  <a:pos x="33" y="72"/>
                </a:cxn>
                <a:cxn ang="0">
                  <a:pos x="32" y="63"/>
                </a:cxn>
                <a:cxn ang="0">
                  <a:pos x="22" y="50"/>
                </a:cxn>
                <a:cxn ang="0">
                  <a:pos x="23" y="47"/>
                </a:cxn>
                <a:cxn ang="0">
                  <a:pos x="21" y="45"/>
                </a:cxn>
                <a:cxn ang="0">
                  <a:pos x="22" y="28"/>
                </a:cxn>
                <a:cxn ang="0">
                  <a:pos x="11" y="2"/>
                </a:cxn>
                <a:cxn ang="0">
                  <a:pos x="0" y="5"/>
                </a:cxn>
              </a:cxnLst>
              <a:rect l="0" t="0" r="r" b="b"/>
              <a:pathLst>
                <a:path w="53" h="153">
                  <a:moveTo>
                    <a:pt x="0" y="5"/>
                  </a:moveTo>
                  <a:cubicBezTo>
                    <a:pt x="2" y="9"/>
                    <a:pt x="5" y="10"/>
                    <a:pt x="8" y="13"/>
                  </a:cubicBezTo>
                  <a:cubicBezTo>
                    <a:pt x="13" y="26"/>
                    <a:pt x="11" y="34"/>
                    <a:pt x="12" y="45"/>
                  </a:cubicBezTo>
                  <a:cubicBezTo>
                    <a:pt x="13" y="55"/>
                    <a:pt x="18" y="62"/>
                    <a:pt x="23" y="69"/>
                  </a:cubicBezTo>
                  <a:cubicBezTo>
                    <a:pt x="29" y="78"/>
                    <a:pt x="44" y="95"/>
                    <a:pt x="45" y="109"/>
                  </a:cubicBezTo>
                  <a:cubicBezTo>
                    <a:pt x="45" y="115"/>
                    <a:pt x="43" y="130"/>
                    <a:pt x="42" y="139"/>
                  </a:cubicBezTo>
                  <a:cubicBezTo>
                    <a:pt x="42" y="144"/>
                    <a:pt x="38" y="150"/>
                    <a:pt x="43" y="153"/>
                  </a:cubicBezTo>
                  <a:cubicBezTo>
                    <a:pt x="50" y="150"/>
                    <a:pt x="49" y="140"/>
                    <a:pt x="50" y="130"/>
                  </a:cubicBezTo>
                  <a:cubicBezTo>
                    <a:pt x="50" y="125"/>
                    <a:pt x="53" y="119"/>
                    <a:pt x="53" y="114"/>
                  </a:cubicBezTo>
                  <a:cubicBezTo>
                    <a:pt x="53" y="106"/>
                    <a:pt x="49" y="100"/>
                    <a:pt x="50" y="93"/>
                  </a:cubicBezTo>
                  <a:cubicBezTo>
                    <a:pt x="42" y="88"/>
                    <a:pt x="40" y="77"/>
                    <a:pt x="33" y="72"/>
                  </a:cubicBezTo>
                  <a:cubicBezTo>
                    <a:pt x="34" y="68"/>
                    <a:pt x="32" y="67"/>
                    <a:pt x="32" y="63"/>
                  </a:cubicBezTo>
                  <a:cubicBezTo>
                    <a:pt x="30" y="58"/>
                    <a:pt x="22" y="55"/>
                    <a:pt x="22" y="50"/>
                  </a:cubicBezTo>
                  <a:cubicBezTo>
                    <a:pt x="21" y="48"/>
                    <a:pt x="23" y="48"/>
                    <a:pt x="23" y="47"/>
                  </a:cubicBezTo>
                  <a:cubicBezTo>
                    <a:pt x="22" y="46"/>
                    <a:pt x="21" y="46"/>
                    <a:pt x="21" y="45"/>
                  </a:cubicBezTo>
                  <a:cubicBezTo>
                    <a:pt x="20" y="40"/>
                    <a:pt x="22" y="34"/>
                    <a:pt x="22" y="28"/>
                  </a:cubicBezTo>
                  <a:cubicBezTo>
                    <a:pt x="21" y="17"/>
                    <a:pt x="13" y="10"/>
                    <a:pt x="11" y="2"/>
                  </a:cubicBezTo>
                  <a:cubicBezTo>
                    <a:pt x="5" y="0"/>
                    <a:pt x="3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2673350" y="1990725"/>
              <a:ext cx="112713" cy="1984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4" y="30"/>
                </a:cxn>
                <a:cxn ang="0">
                  <a:pos x="23" y="46"/>
                </a:cxn>
                <a:cxn ang="0">
                  <a:pos x="28" y="52"/>
                </a:cxn>
                <a:cxn ang="0">
                  <a:pos x="30" y="48"/>
                </a:cxn>
                <a:cxn ang="0">
                  <a:pos x="17" y="16"/>
                </a:cxn>
                <a:cxn ang="0">
                  <a:pos x="0" y="6"/>
                </a:cxn>
              </a:cxnLst>
              <a:rect l="0" t="0" r="r" b="b"/>
              <a:pathLst>
                <a:path w="30" h="53">
                  <a:moveTo>
                    <a:pt x="0" y="6"/>
                  </a:moveTo>
                  <a:cubicBezTo>
                    <a:pt x="3" y="14"/>
                    <a:pt x="10" y="22"/>
                    <a:pt x="14" y="30"/>
                  </a:cubicBezTo>
                  <a:cubicBezTo>
                    <a:pt x="17" y="37"/>
                    <a:pt x="18" y="40"/>
                    <a:pt x="23" y="46"/>
                  </a:cubicBezTo>
                  <a:cubicBezTo>
                    <a:pt x="24" y="48"/>
                    <a:pt x="24" y="53"/>
                    <a:pt x="28" y="52"/>
                  </a:cubicBezTo>
                  <a:cubicBezTo>
                    <a:pt x="30" y="51"/>
                    <a:pt x="29" y="48"/>
                    <a:pt x="30" y="48"/>
                  </a:cubicBezTo>
                  <a:cubicBezTo>
                    <a:pt x="27" y="36"/>
                    <a:pt x="19" y="30"/>
                    <a:pt x="17" y="16"/>
                  </a:cubicBezTo>
                  <a:cubicBezTo>
                    <a:pt x="11" y="14"/>
                    <a:pt x="8" y="0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3333750" y="1897063"/>
              <a:ext cx="292100" cy="254000"/>
            </a:xfrm>
            <a:custGeom>
              <a:avLst/>
              <a:gdLst/>
              <a:ahLst/>
              <a:cxnLst>
                <a:cxn ang="0">
                  <a:pos x="72" y="39"/>
                </a:cxn>
                <a:cxn ang="0">
                  <a:pos x="63" y="41"/>
                </a:cxn>
                <a:cxn ang="0">
                  <a:pos x="11" y="15"/>
                </a:cxn>
                <a:cxn ang="0">
                  <a:pos x="0" y="6"/>
                </a:cxn>
                <a:cxn ang="0">
                  <a:pos x="7" y="21"/>
                </a:cxn>
                <a:cxn ang="0">
                  <a:pos x="40" y="44"/>
                </a:cxn>
                <a:cxn ang="0">
                  <a:pos x="59" y="61"/>
                </a:cxn>
                <a:cxn ang="0">
                  <a:pos x="57" y="47"/>
                </a:cxn>
                <a:cxn ang="0">
                  <a:pos x="74" y="50"/>
                </a:cxn>
                <a:cxn ang="0">
                  <a:pos x="72" y="39"/>
                </a:cxn>
              </a:cxnLst>
              <a:rect l="0" t="0" r="r" b="b"/>
              <a:pathLst>
                <a:path w="78" h="68">
                  <a:moveTo>
                    <a:pt x="72" y="39"/>
                  </a:moveTo>
                  <a:cubicBezTo>
                    <a:pt x="68" y="38"/>
                    <a:pt x="67" y="40"/>
                    <a:pt x="63" y="41"/>
                  </a:cubicBezTo>
                  <a:cubicBezTo>
                    <a:pt x="41" y="37"/>
                    <a:pt x="19" y="32"/>
                    <a:pt x="11" y="15"/>
                  </a:cubicBezTo>
                  <a:cubicBezTo>
                    <a:pt x="8" y="11"/>
                    <a:pt x="9" y="0"/>
                    <a:pt x="0" y="6"/>
                  </a:cubicBezTo>
                  <a:cubicBezTo>
                    <a:pt x="1" y="13"/>
                    <a:pt x="2" y="15"/>
                    <a:pt x="7" y="21"/>
                  </a:cubicBezTo>
                  <a:cubicBezTo>
                    <a:pt x="14" y="30"/>
                    <a:pt x="25" y="42"/>
                    <a:pt x="40" y="44"/>
                  </a:cubicBezTo>
                  <a:cubicBezTo>
                    <a:pt x="35" y="56"/>
                    <a:pt x="46" y="68"/>
                    <a:pt x="59" y="61"/>
                  </a:cubicBezTo>
                  <a:cubicBezTo>
                    <a:pt x="60" y="57"/>
                    <a:pt x="61" y="49"/>
                    <a:pt x="57" y="47"/>
                  </a:cubicBezTo>
                  <a:cubicBezTo>
                    <a:pt x="61" y="46"/>
                    <a:pt x="67" y="51"/>
                    <a:pt x="74" y="50"/>
                  </a:cubicBezTo>
                  <a:cubicBezTo>
                    <a:pt x="78" y="47"/>
                    <a:pt x="77" y="40"/>
                    <a:pt x="72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35"/>
            <p:cNvSpPr>
              <a:spLocks/>
            </p:cNvSpPr>
            <p:nvPr/>
          </p:nvSpPr>
          <p:spPr bwMode="auto">
            <a:xfrm>
              <a:off x="1781175" y="1363662"/>
              <a:ext cx="2295525" cy="4248150"/>
            </a:xfrm>
            <a:custGeom>
              <a:avLst/>
              <a:gdLst/>
              <a:ahLst/>
              <a:cxnLst>
                <a:cxn ang="0">
                  <a:pos x="490" y="442"/>
                </a:cxn>
                <a:cxn ang="0">
                  <a:pos x="490" y="244"/>
                </a:cxn>
                <a:cxn ang="0">
                  <a:pos x="550" y="156"/>
                </a:cxn>
                <a:cxn ang="0">
                  <a:pos x="528" y="38"/>
                </a:cxn>
                <a:cxn ang="0">
                  <a:pos x="354" y="76"/>
                </a:cxn>
                <a:cxn ang="0">
                  <a:pos x="306" y="125"/>
                </a:cxn>
                <a:cxn ang="0">
                  <a:pos x="159" y="135"/>
                </a:cxn>
                <a:cxn ang="0">
                  <a:pos x="67" y="270"/>
                </a:cxn>
                <a:cxn ang="0">
                  <a:pos x="12" y="491"/>
                </a:cxn>
                <a:cxn ang="0">
                  <a:pos x="15" y="614"/>
                </a:cxn>
                <a:cxn ang="0">
                  <a:pos x="98" y="667"/>
                </a:cxn>
                <a:cxn ang="0">
                  <a:pos x="225" y="679"/>
                </a:cxn>
                <a:cxn ang="0">
                  <a:pos x="88" y="650"/>
                </a:cxn>
                <a:cxn ang="0">
                  <a:pos x="24" y="468"/>
                </a:cxn>
                <a:cxn ang="0">
                  <a:pos x="73" y="275"/>
                </a:cxn>
                <a:cxn ang="0">
                  <a:pos x="148" y="145"/>
                </a:cxn>
                <a:cxn ang="0">
                  <a:pos x="292" y="139"/>
                </a:cxn>
                <a:cxn ang="0">
                  <a:pos x="415" y="18"/>
                </a:cxn>
                <a:cxn ang="0">
                  <a:pos x="526" y="184"/>
                </a:cxn>
                <a:cxn ang="0">
                  <a:pos x="414" y="259"/>
                </a:cxn>
                <a:cxn ang="0">
                  <a:pos x="395" y="269"/>
                </a:cxn>
                <a:cxn ang="0">
                  <a:pos x="415" y="367"/>
                </a:cxn>
                <a:cxn ang="0">
                  <a:pos x="427" y="364"/>
                </a:cxn>
                <a:cxn ang="0">
                  <a:pos x="398" y="304"/>
                </a:cxn>
                <a:cxn ang="0">
                  <a:pos x="497" y="268"/>
                </a:cxn>
                <a:cxn ang="0">
                  <a:pos x="480" y="449"/>
                </a:cxn>
                <a:cxn ang="0">
                  <a:pos x="379" y="443"/>
                </a:cxn>
                <a:cxn ang="0">
                  <a:pos x="282" y="409"/>
                </a:cxn>
                <a:cxn ang="0">
                  <a:pos x="560" y="543"/>
                </a:cxn>
                <a:cxn ang="0">
                  <a:pos x="589" y="633"/>
                </a:cxn>
                <a:cxn ang="0">
                  <a:pos x="535" y="690"/>
                </a:cxn>
                <a:cxn ang="0">
                  <a:pos x="538" y="663"/>
                </a:cxn>
                <a:cxn ang="0">
                  <a:pos x="460" y="561"/>
                </a:cxn>
                <a:cxn ang="0">
                  <a:pos x="197" y="439"/>
                </a:cxn>
                <a:cxn ang="0">
                  <a:pos x="188" y="438"/>
                </a:cxn>
                <a:cxn ang="0">
                  <a:pos x="99" y="524"/>
                </a:cxn>
                <a:cxn ang="0">
                  <a:pos x="380" y="561"/>
                </a:cxn>
                <a:cxn ang="0">
                  <a:pos x="500" y="690"/>
                </a:cxn>
                <a:cxn ang="0">
                  <a:pos x="573" y="752"/>
                </a:cxn>
                <a:cxn ang="0">
                  <a:pos x="457" y="870"/>
                </a:cxn>
                <a:cxn ang="0">
                  <a:pos x="400" y="1100"/>
                </a:cxn>
                <a:cxn ang="0">
                  <a:pos x="286" y="964"/>
                </a:cxn>
                <a:cxn ang="0">
                  <a:pos x="404" y="771"/>
                </a:cxn>
                <a:cxn ang="0">
                  <a:pos x="435" y="719"/>
                </a:cxn>
                <a:cxn ang="0">
                  <a:pos x="283" y="949"/>
                </a:cxn>
                <a:cxn ang="0">
                  <a:pos x="495" y="631"/>
                </a:cxn>
                <a:cxn ang="0">
                  <a:pos x="354" y="780"/>
                </a:cxn>
                <a:cxn ang="0">
                  <a:pos x="306" y="1017"/>
                </a:cxn>
                <a:cxn ang="0">
                  <a:pos x="358" y="1092"/>
                </a:cxn>
                <a:cxn ang="0">
                  <a:pos x="315" y="1069"/>
                </a:cxn>
                <a:cxn ang="0">
                  <a:pos x="207" y="1030"/>
                </a:cxn>
                <a:cxn ang="0">
                  <a:pos x="189" y="880"/>
                </a:cxn>
                <a:cxn ang="0">
                  <a:pos x="255" y="708"/>
                </a:cxn>
                <a:cxn ang="0">
                  <a:pos x="347" y="613"/>
                </a:cxn>
                <a:cxn ang="0">
                  <a:pos x="285" y="636"/>
                </a:cxn>
                <a:cxn ang="0">
                  <a:pos x="239" y="728"/>
                </a:cxn>
                <a:cxn ang="0">
                  <a:pos x="204" y="842"/>
                </a:cxn>
                <a:cxn ang="0">
                  <a:pos x="290" y="1091"/>
                </a:cxn>
                <a:cxn ang="0">
                  <a:pos x="427" y="1118"/>
                </a:cxn>
                <a:cxn ang="0">
                  <a:pos x="382" y="990"/>
                </a:cxn>
                <a:cxn ang="0">
                  <a:pos x="556" y="783"/>
                </a:cxn>
              </a:cxnLst>
              <a:rect l="0" t="0" r="r" b="b"/>
              <a:pathLst>
                <a:path w="612" h="1133">
                  <a:moveTo>
                    <a:pt x="609" y="605"/>
                  </a:moveTo>
                  <a:cubicBezTo>
                    <a:pt x="606" y="596"/>
                    <a:pt x="598" y="589"/>
                    <a:pt x="598" y="580"/>
                  </a:cubicBezTo>
                  <a:cubicBezTo>
                    <a:pt x="584" y="563"/>
                    <a:pt x="572" y="544"/>
                    <a:pt x="557" y="528"/>
                  </a:cubicBezTo>
                  <a:cubicBezTo>
                    <a:pt x="553" y="527"/>
                    <a:pt x="550" y="523"/>
                    <a:pt x="546" y="521"/>
                  </a:cubicBezTo>
                  <a:cubicBezTo>
                    <a:pt x="539" y="512"/>
                    <a:pt x="526" y="509"/>
                    <a:pt x="517" y="502"/>
                  </a:cubicBezTo>
                  <a:cubicBezTo>
                    <a:pt x="502" y="496"/>
                    <a:pt x="487" y="490"/>
                    <a:pt x="472" y="484"/>
                  </a:cubicBezTo>
                  <a:cubicBezTo>
                    <a:pt x="478" y="478"/>
                    <a:pt x="479" y="468"/>
                    <a:pt x="485" y="463"/>
                  </a:cubicBezTo>
                  <a:cubicBezTo>
                    <a:pt x="486" y="457"/>
                    <a:pt x="489" y="450"/>
                    <a:pt x="490" y="442"/>
                  </a:cubicBezTo>
                  <a:cubicBezTo>
                    <a:pt x="491" y="433"/>
                    <a:pt x="488" y="422"/>
                    <a:pt x="495" y="417"/>
                  </a:cubicBezTo>
                  <a:cubicBezTo>
                    <a:pt x="492" y="380"/>
                    <a:pt x="526" y="358"/>
                    <a:pt x="523" y="321"/>
                  </a:cubicBezTo>
                  <a:cubicBezTo>
                    <a:pt x="523" y="317"/>
                    <a:pt x="521" y="313"/>
                    <a:pt x="520" y="308"/>
                  </a:cubicBezTo>
                  <a:cubicBezTo>
                    <a:pt x="519" y="304"/>
                    <a:pt x="519" y="299"/>
                    <a:pt x="518" y="296"/>
                  </a:cubicBezTo>
                  <a:cubicBezTo>
                    <a:pt x="518" y="294"/>
                    <a:pt x="515" y="291"/>
                    <a:pt x="514" y="288"/>
                  </a:cubicBezTo>
                  <a:cubicBezTo>
                    <a:pt x="512" y="282"/>
                    <a:pt x="510" y="276"/>
                    <a:pt x="506" y="272"/>
                  </a:cubicBezTo>
                  <a:cubicBezTo>
                    <a:pt x="505" y="268"/>
                    <a:pt x="505" y="265"/>
                    <a:pt x="504" y="262"/>
                  </a:cubicBezTo>
                  <a:cubicBezTo>
                    <a:pt x="498" y="257"/>
                    <a:pt x="499" y="246"/>
                    <a:pt x="490" y="244"/>
                  </a:cubicBezTo>
                  <a:cubicBezTo>
                    <a:pt x="497" y="241"/>
                    <a:pt x="496" y="232"/>
                    <a:pt x="500" y="227"/>
                  </a:cubicBezTo>
                  <a:cubicBezTo>
                    <a:pt x="503" y="222"/>
                    <a:pt x="507" y="219"/>
                    <a:pt x="508" y="213"/>
                  </a:cubicBezTo>
                  <a:cubicBezTo>
                    <a:pt x="510" y="210"/>
                    <a:pt x="515" y="213"/>
                    <a:pt x="517" y="209"/>
                  </a:cubicBezTo>
                  <a:cubicBezTo>
                    <a:pt x="519" y="207"/>
                    <a:pt x="516" y="204"/>
                    <a:pt x="517" y="200"/>
                  </a:cubicBezTo>
                  <a:cubicBezTo>
                    <a:pt x="519" y="197"/>
                    <a:pt x="523" y="198"/>
                    <a:pt x="527" y="198"/>
                  </a:cubicBezTo>
                  <a:cubicBezTo>
                    <a:pt x="528" y="195"/>
                    <a:pt x="529" y="194"/>
                    <a:pt x="532" y="194"/>
                  </a:cubicBezTo>
                  <a:cubicBezTo>
                    <a:pt x="537" y="188"/>
                    <a:pt x="538" y="180"/>
                    <a:pt x="541" y="172"/>
                  </a:cubicBezTo>
                  <a:cubicBezTo>
                    <a:pt x="543" y="166"/>
                    <a:pt x="548" y="162"/>
                    <a:pt x="550" y="156"/>
                  </a:cubicBezTo>
                  <a:cubicBezTo>
                    <a:pt x="551" y="154"/>
                    <a:pt x="551" y="150"/>
                    <a:pt x="552" y="147"/>
                  </a:cubicBezTo>
                  <a:cubicBezTo>
                    <a:pt x="555" y="138"/>
                    <a:pt x="556" y="129"/>
                    <a:pt x="557" y="117"/>
                  </a:cubicBezTo>
                  <a:cubicBezTo>
                    <a:pt x="557" y="111"/>
                    <a:pt x="558" y="103"/>
                    <a:pt x="558" y="99"/>
                  </a:cubicBezTo>
                  <a:cubicBezTo>
                    <a:pt x="558" y="96"/>
                    <a:pt x="556" y="94"/>
                    <a:pt x="555" y="91"/>
                  </a:cubicBezTo>
                  <a:cubicBezTo>
                    <a:pt x="554" y="87"/>
                    <a:pt x="556" y="82"/>
                    <a:pt x="555" y="79"/>
                  </a:cubicBezTo>
                  <a:cubicBezTo>
                    <a:pt x="555" y="78"/>
                    <a:pt x="553" y="75"/>
                    <a:pt x="552" y="73"/>
                  </a:cubicBezTo>
                  <a:cubicBezTo>
                    <a:pt x="550" y="69"/>
                    <a:pt x="547" y="67"/>
                    <a:pt x="545" y="62"/>
                  </a:cubicBezTo>
                  <a:cubicBezTo>
                    <a:pt x="541" y="54"/>
                    <a:pt x="534" y="46"/>
                    <a:pt x="528" y="38"/>
                  </a:cubicBezTo>
                  <a:cubicBezTo>
                    <a:pt x="517" y="34"/>
                    <a:pt x="509" y="22"/>
                    <a:pt x="497" y="16"/>
                  </a:cubicBezTo>
                  <a:cubicBezTo>
                    <a:pt x="494" y="15"/>
                    <a:pt x="489" y="14"/>
                    <a:pt x="485" y="13"/>
                  </a:cubicBezTo>
                  <a:cubicBezTo>
                    <a:pt x="475" y="9"/>
                    <a:pt x="458" y="2"/>
                    <a:pt x="447" y="1"/>
                  </a:cubicBezTo>
                  <a:cubicBezTo>
                    <a:pt x="436" y="0"/>
                    <a:pt x="420" y="4"/>
                    <a:pt x="411" y="8"/>
                  </a:cubicBezTo>
                  <a:cubicBezTo>
                    <a:pt x="407" y="10"/>
                    <a:pt x="404" y="13"/>
                    <a:pt x="400" y="17"/>
                  </a:cubicBezTo>
                  <a:cubicBezTo>
                    <a:pt x="398" y="19"/>
                    <a:pt x="395" y="22"/>
                    <a:pt x="392" y="24"/>
                  </a:cubicBezTo>
                  <a:cubicBezTo>
                    <a:pt x="382" y="31"/>
                    <a:pt x="376" y="49"/>
                    <a:pt x="364" y="57"/>
                  </a:cubicBezTo>
                  <a:cubicBezTo>
                    <a:pt x="361" y="63"/>
                    <a:pt x="358" y="69"/>
                    <a:pt x="354" y="76"/>
                  </a:cubicBezTo>
                  <a:cubicBezTo>
                    <a:pt x="354" y="76"/>
                    <a:pt x="352" y="77"/>
                    <a:pt x="351" y="77"/>
                  </a:cubicBezTo>
                  <a:cubicBezTo>
                    <a:pt x="351" y="78"/>
                    <a:pt x="352" y="80"/>
                    <a:pt x="351" y="81"/>
                  </a:cubicBezTo>
                  <a:cubicBezTo>
                    <a:pt x="349" y="85"/>
                    <a:pt x="346" y="88"/>
                    <a:pt x="344" y="91"/>
                  </a:cubicBezTo>
                  <a:cubicBezTo>
                    <a:pt x="341" y="95"/>
                    <a:pt x="341" y="99"/>
                    <a:pt x="338" y="102"/>
                  </a:cubicBezTo>
                  <a:cubicBezTo>
                    <a:pt x="336" y="105"/>
                    <a:pt x="334" y="107"/>
                    <a:pt x="330" y="110"/>
                  </a:cubicBezTo>
                  <a:cubicBezTo>
                    <a:pt x="328" y="112"/>
                    <a:pt x="325" y="115"/>
                    <a:pt x="323" y="117"/>
                  </a:cubicBezTo>
                  <a:cubicBezTo>
                    <a:pt x="322" y="118"/>
                    <a:pt x="319" y="117"/>
                    <a:pt x="317" y="118"/>
                  </a:cubicBezTo>
                  <a:cubicBezTo>
                    <a:pt x="315" y="119"/>
                    <a:pt x="310" y="123"/>
                    <a:pt x="306" y="125"/>
                  </a:cubicBezTo>
                  <a:cubicBezTo>
                    <a:pt x="304" y="126"/>
                    <a:pt x="300" y="125"/>
                    <a:pt x="297" y="127"/>
                  </a:cubicBezTo>
                  <a:cubicBezTo>
                    <a:pt x="294" y="128"/>
                    <a:pt x="292" y="130"/>
                    <a:pt x="290" y="131"/>
                  </a:cubicBezTo>
                  <a:cubicBezTo>
                    <a:pt x="282" y="135"/>
                    <a:pt x="276" y="135"/>
                    <a:pt x="265" y="136"/>
                  </a:cubicBezTo>
                  <a:cubicBezTo>
                    <a:pt x="261" y="137"/>
                    <a:pt x="257" y="139"/>
                    <a:pt x="254" y="139"/>
                  </a:cubicBezTo>
                  <a:cubicBezTo>
                    <a:pt x="250" y="140"/>
                    <a:pt x="246" y="139"/>
                    <a:pt x="242" y="139"/>
                  </a:cubicBezTo>
                  <a:cubicBezTo>
                    <a:pt x="232" y="141"/>
                    <a:pt x="215" y="148"/>
                    <a:pt x="199" y="144"/>
                  </a:cubicBezTo>
                  <a:cubicBezTo>
                    <a:pt x="194" y="143"/>
                    <a:pt x="193" y="141"/>
                    <a:pt x="188" y="139"/>
                  </a:cubicBezTo>
                  <a:cubicBezTo>
                    <a:pt x="178" y="137"/>
                    <a:pt x="167" y="138"/>
                    <a:pt x="159" y="135"/>
                  </a:cubicBezTo>
                  <a:cubicBezTo>
                    <a:pt x="149" y="138"/>
                    <a:pt x="135" y="142"/>
                    <a:pt x="128" y="148"/>
                  </a:cubicBezTo>
                  <a:cubicBezTo>
                    <a:pt x="118" y="157"/>
                    <a:pt x="120" y="173"/>
                    <a:pt x="114" y="187"/>
                  </a:cubicBezTo>
                  <a:cubicBezTo>
                    <a:pt x="113" y="190"/>
                    <a:pt x="108" y="186"/>
                    <a:pt x="106" y="190"/>
                  </a:cubicBezTo>
                  <a:cubicBezTo>
                    <a:pt x="100" y="202"/>
                    <a:pt x="93" y="215"/>
                    <a:pt x="85" y="228"/>
                  </a:cubicBezTo>
                  <a:cubicBezTo>
                    <a:pt x="85" y="229"/>
                    <a:pt x="85" y="231"/>
                    <a:pt x="84" y="232"/>
                  </a:cubicBezTo>
                  <a:cubicBezTo>
                    <a:pt x="84" y="233"/>
                    <a:pt x="82" y="232"/>
                    <a:pt x="81" y="233"/>
                  </a:cubicBezTo>
                  <a:cubicBezTo>
                    <a:pt x="80" y="236"/>
                    <a:pt x="79" y="241"/>
                    <a:pt x="77" y="245"/>
                  </a:cubicBezTo>
                  <a:cubicBezTo>
                    <a:pt x="74" y="252"/>
                    <a:pt x="70" y="259"/>
                    <a:pt x="67" y="270"/>
                  </a:cubicBezTo>
                  <a:cubicBezTo>
                    <a:pt x="65" y="275"/>
                    <a:pt x="63" y="282"/>
                    <a:pt x="63" y="286"/>
                  </a:cubicBezTo>
                  <a:cubicBezTo>
                    <a:pt x="63" y="292"/>
                    <a:pt x="66" y="298"/>
                    <a:pt x="65" y="303"/>
                  </a:cubicBezTo>
                  <a:cubicBezTo>
                    <a:pt x="64" y="318"/>
                    <a:pt x="57" y="327"/>
                    <a:pt x="48" y="337"/>
                  </a:cubicBezTo>
                  <a:cubicBezTo>
                    <a:pt x="46" y="350"/>
                    <a:pt x="40" y="360"/>
                    <a:pt x="37" y="374"/>
                  </a:cubicBezTo>
                  <a:cubicBezTo>
                    <a:pt x="34" y="388"/>
                    <a:pt x="31" y="401"/>
                    <a:pt x="27" y="417"/>
                  </a:cubicBezTo>
                  <a:cubicBezTo>
                    <a:pt x="26" y="423"/>
                    <a:pt x="25" y="428"/>
                    <a:pt x="23" y="438"/>
                  </a:cubicBezTo>
                  <a:cubicBezTo>
                    <a:pt x="22" y="447"/>
                    <a:pt x="17" y="456"/>
                    <a:pt x="16" y="465"/>
                  </a:cubicBezTo>
                  <a:cubicBezTo>
                    <a:pt x="15" y="474"/>
                    <a:pt x="14" y="482"/>
                    <a:pt x="12" y="491"/>
                  </a:cubicBezTo>
                  <a:cubicBezTo>
                    <a:pt x="9" y="505"/>
                    <a:pt x="4" y="522"/>
                    <a:pt x="3" y="539"/>
                  </a:cubicBezTo>
                  <a:cubicBezTo>
                    <a:pt x="2" y="542"/>
                    <a:pt x="3" y="546"/>
                    <a:pt x="3" y="550"/>
                  </a:cubicBezTo>
                  <a:cubicBezTo>
                    <a:pt x="2" y="556"/>
                    <a:pt x="0" y="559"/>
                    <a:pt x="1" y="566"/>
                  </a:cubicBezTo>
                  <a:cubicBezTo>
                    <a:pt x="3" y="579"/>
                    <a:pt x="5" y="595"/>
                    <a:pt x="12" y="604"/>
                  </a:cubicBezTo>
                  <a:cubicBezTo>
                    <a:pt x="12" y="604"/>
                    <a:pt x="11" y="604"/>
                    <a:pt x="10" y="605"/>
                  </a:cubicBezTo>
                  <a:cubicBezTo>
                    <a:pt x="12" y="605"/>
                    <a:pt x="12" y="605"/>
                    <a:pt x="12" y="605"/>
                  </a:cubicBezTo>
                  <a:cubicBezTo>
                    <a:pt x="12" y="617"/>
                    <a:pt x="12" y="617"/>
                    <a:pt x="12" y="617"/>
                  </a:cubicBezTo>
                  <a:cubicBezTo>
                    <a:pt x="13" y="616"/>
                    <a:pt x="14" y="615"/>
                    <a:pt x="15" y="614"/>
                  </a:cubicBezTo>
                  <a:cubicBezTo>
                    <a:pt x="19" y="625"/>
                    <a:pt x="31" y="627"/>
                    <a:pt x="37" y="635"/>
                  </a:cubicBezTo>
                  <a:cubicBezTo>
                    <a:pt x="40" y="636"/>
                    <a:pt x="43" y="638"/>
                    <a:pt x="46" y="639"/>
                  </a:cubicBezTo>
                  <a:cubicBezTo>
                    <a:pt x="47" y="642"/>
                    <a:pt x="48" y="645"/>
                    <a:pt x="51" y="647"/>
                  </a:cubicBezTo>
                  <a:cubicBezTo>
                    <a:pt x="53" y="647"/>
                    <a:pt x="55" y="647"/>
                    <a:pt x="57" y="647"/>
                  </a:cubicBezTo>
                  <a:cubicBezTo>
                    <a:pt x="57" y="649"/>
                    <a:pt x="57" y="650"/>
                    <a:pt x="59" y="651"/>
                  </a:cubicBezTo>
                  <a:cubicBezTo>
                    <a:pt x="67" y="653"/>
                    <a:pt x="76" y="659"/>
                    <a:pt x="83" y="661"/>
                  </a:cubicBezTo>
                  <a:cubicBezTo>
                    <a:pt x="86" y="662"/>
                    <a:pt x="89" y="662"/>
                    <a:pt x="92" y="663"/>
                  </a:cubicBezTo>
                  <a:cubicBezTo>
                    <a:pt x="94" y="664"/>
                    <a:pt x="96" y="666"/>
                    <a:pt x="98" y="667"/>
                  </a:cubicBezTo>
                  <a:cubicBezTo>
                    <a:pt x="100" y="667"/>
                    <a:pt x="102" y="667"/>
                    <a:pt x="104" y="668"/>
                  </a:cubicBezTo>
                  <a:cubicBezTo>
                    <a:pt x="108" y="669"/>
                    <a:pt x="111" y="672"/>
                    <a:pt x="114" y="673"/>
                  </a:cubicBezTo>
                  <a:cubicBezTo>
                    <a:pt x="119" y="674"/>
                    <a:pt x="125" y="673"/>
                    <a:pt x="130" y="677"/>
                  </a:cubicBezTo>
                  <a:cubicBezTo>
                    <a:pt x="132" y="677"/>
                    <a:pt x="132" y="675"/>
                    <a:pt x="135" y="675"/>
                  </a:cubicBezTo>
                  <a:cubicBezTo>
                    <a:pt x="146" y="680"/>
                    <a:pt x="157" y="686"/>
                    <a:pt x="169" y="682"/>
                  </a:cubicBezTo>
                  <a:cubicBezTo>
                    <a:pt x="178" y="685"/>
                    <a:pt x="187" y="684"/>
                    <a:pt x="196" y="685"/>
                  </a:cubicBezTo>
                  <a:cubicBezTo>
                    <a:pt x="207" y="685"/>
                    <a:pt x="215" y="691"/>
                    <a:pt x="224" y="692"/>
                  </a:cubicBezTo>
                  <a:cubicBezTo>
                    <a:pt x="229" y="690"/>
                    <a:pt x="228" y="682"/>
                    <a:pt x="225" y="679"/>
                  </a:cubicBezTo>
                  <a:cubicBezTo>
                    <a:pt x="219" y="681"/>
                    <a:pt x="213" y="676"/>
                    <a:pt x="207" y="675"/>
                  </a:cubicBezTo>
                  <a:cubicBezTo>
                    <a:pt x="203" y="675"/>
                    <a:pt x="199" y="676"/>
                    <a:pt x="194" y="675"/>
                  </a:cubicBezTo>
                  <a:cubicBezTo>
                    <a:pt x="189" y="675"/>
                    <a:pt x="183" y="675"/>
                    <a:pt x="178" y="674"/>
                  </a:cubicBezTo>
                  <a:cubicBezTo>
                    <a:pt x="170" y="674"/>
                    <a:pt x="164" y="670"/>
                    <a:pt x="158" y="670"/>
                  </a:cubicBezTo>
                  <a:cubicBezTo>
                    <a:pt x="155" y="669"/>
                    <a:pt x="152" y="671"/>
                    <a:pt x="149" y="671"/>
                  </a:cubicBezTo>
                  <a:cubicBezTo>
                    <a:pt x="140" y="670"/>
                    <a:pt x="135" y="665"/>
                    <a:pt x="129" y="663"/>
                  </a:cubicBezTo>
                  <a:cubicBezTo>
                    <a:pt x="120" y="660"/>
                    <a:pt x="111" y="660"/>
                    <a:pt x="102" y="657"/>
                  </a:cubicBezTo>
                  <a:cubicBezTo>
                    <a:pt x="97" y="656"/>
                    <a:pt x="93" y="651"/>
                    <a:pt x="88" y="650"/>
                  </a:cubicBezTo>
                  <a:cubicBezTo>
                    <a:pt x="74" y="645"/>
                    <a:pt x="65" y="640"/>
                    <a:pt x="56" y="633"/>
                  </a:cubicBezTo>
                  <a:cubicBezTo>
                    <a:pt x="54" y="632"/>
                    <a:pt x="50" y="633"/>
                    <a:pt x="49" y="632"/>
                  </a:cubicBezTo>
                  <a:cubicBezTo>
                    <a:pt x="42" y="623"/>
                    <a:pt x="31" y="617"/>
                    <a:pt x="27" y="606"/>
                  </a:cubicBezTo>
                  <a:cubicBezTo>
                    <a:pt x="20" y="602"/>
                    <a:pt x="21" y="590"/>
                    <a:pt x="13" y="586"/>
                  </a:cubicBezTo>
                  <a:cubicBezTo>
                    <a:pt x="15" y="575"/>
                    <a:pt x="11" y="566"/>
                    <a:pt x="10" y="555"/>
                  </a:cubicBezTo>
                  <a:cubicBezTo>
                    <a:pt x="10" y="543"/>
                    <a:pt x="14" y="530"/>
                    <a:pt x="16" y="516"/>
                  </a:cubicBezTo>
                  <a:cubicBezTo>
                    <a:pt x="16" y="514"/>
                    <a:pt x="16" y="511"/>
                    <a:pt x="16" y="509"/>
                  </a:cubicBezTo>
                  <a:cubicBezTo>
                    <a:pt x="18" y="495"/>
                    <a:pt x="22" y="481"/>
                    <a:pt x="24" y="468"/>
                  </a:cubicBezTo>
                  <a:cubicBezTo>
                    <a:pt x="25" y="465"/>
                    <a:pt x="24" y="461"/>
                    <a:pt x="24" y="458"/>
                  </a:cubicBezTo>
                  <a:cubicBezTo>
                    <a:pt x="27" y="446"/>
                    <a:pt x="32" y="435"/>
                    <a:pt x="34" y="422"/>
                  </a:cubicBezTo>
                  <a:cubicBezTo>
                    <a:pt x="35" y="415"/>
                    <a:pt x="35" y="407"/>
                    <a:pt x="37" y="400"/>
                  </a:cubicBezTo>
                  <a:cubicBezTo>
                    <a:pt x="37" y="397"/>
                    <a:pt x="39" y="394"/>
                    <a:pt x="40" y="391"/>
                  </a:cubicBezTo>
                  <a:cubicBezTo>
                    <a:pt x="43" y="383"/>
                    <a:pt x="44" y="373"/>
                    <a:pt x="46" y="366"/>
                  </a:cubicBezTo>
                  <a:cubicBezTo>
                    <a:pt x="50" y="353"/>
                    <a:pt x="57" y="343"/>
                    <a:pt x="62" y="333"/>
                  </a:cubicBezTo>
                  <a:cubicBezTo>
                    <a:pt x="65" y="328"/>
                    <a:pt x="68" y="323"/>
                    <a:pt x="70" y="318"/>
                  </a:cubicBezTo>
                  <a:cubicBezTo>
                    <a:pt x="75" y="307"/>
                    <a:pt x="70" y="287"/>
                    <a:pt x="73" y="275"/>
                  </a:cubicBezTo>
                  <a:cubicBezTo>
                    <a:pt x="77" y="257"/>
                    <a:pt x="86" y="240"/>
                    <a:pt x="97" y="224"/>
                  </a:cubicBezTo>
                  <a:cubicBezTo>
                    <a:pt x="99" y="213"/>
                    <a:pt x="106" y="207"/>
                    <a:pt x="112" y="200"/>
                  </a:cubicBezTo>
                  <a:cubicBezTo>
                    <a:pt x="109" y="221"/>
                    <a:pt x="111" y="252"/>
                    <a:pt x="118" y="267"/>
                  </a:cubicBezTo>
                  <a:cubicBezTo>
                    <a:pt x="120" y="271"/>
                    <a:pt x="122" y="277"/>
                    <a:pt x="126" y="276"/>
                  </a:cubicBezTo>
                  <a:cubicBezTo>
                    <a:pt x="130" y="270"/>
                    <a:pt x="124" y="264"/>
                    <a:pt x="123" y="258"/>
                  </a:cubicBezTo>
                  <a:cubicBezTo>
                    <a:pt x="122" y="254"/>
                    <a:pt x="119" y="248"/>
                    <a:pt x="119" y="242"/>
                  </a:cubicBezTo>
                  <a:cubicBezTo>
                    <a:pt x="115" y="214"/>
                    <a:pt x="122" y="183"/>
                    <a:pt x="130" y="158"/>
                  </a:cubicBezTo>
                  <a:cubicBezTo>
                    <a:pt x="136" y="155"/>
                    <a:pt x="140" y="148"/>
                    <a:pt x="148" y="145"/>
                  </a:cubicBezTo>
                  <a:cubicBezTo>
                    <a:pt x="159" y="142"/>
                    <a:pt x="172" y="146"/>
                    <a:pt x="185" y="146"/>
                  </a:cubicBezTo>
                  <a:cubicBezTo>
                    <a:pt x="187" y="151"/>
                    <a:pt x="187" y="156"/>
                    <a:pt x="192" y="158"/>
                  </a:cubicBezTo>
                  <a:cubicBezTo>
                    <a:pt x="197" y="159"/>
                    <a:pt x="200" y="155"/>
                    <a:pt x="205" y="154"/>
                  </a:cubicBezTo>
                  <a:cubicBezTo>
                    <a:pt x="215" y="157"/>
                    <a:pt x="227" y="153"/>
                    <a:pt x="235" y="152"/>
                  </a:cubicBezTo>
                  <a:cubicBezTo>
                    <a:pt x="238" y="151"/>
                    <a:pt x="240" y="152"/>
                    <a:pt x="243" y="152"/>
                  </a:cubicBezTo>
                  <a:cubicBezTo>
                    <a:pt x="247" y="151"/>
                    <a:pt x="250" y="148"/>
                    <a:pt x="254" y="147"/>
                  </a:cubicBezTo>
                  <a:cubicBezTo>
                    <a:pt x="264" y="144"/>
                    <a:pt x="276" y="146"/>
                    <a:pt x="285" y="143"/>
                  </a:cubicBezTo>
                  <a:cubicBezTo>
                    <a:pt x="288" y="142"/>
                    <a:pt x="289" y="140"/>
                    <a:pt x="292" y="139"/>
                  </a:cubicBezTo>
                  <a:cubicBezTo>
                    <a:pt x="308" y="132"/>
                    <a:pt x="323" y="128"/>
                    <a:pt x="334" y="120"/>
                  </a:cubicBezTo>
                  <a:cubicBezTo>
                    <a:pt x="341" y="110"/>
                    <a:pt x="350" y="101"/>
                    <a:pt x="355" y="93"/>
                  </a:cubicBezTo>
                  <a:cubicBezTo>
                    <a:pt x="358" y="89"/>
                    <a:pt x="359" y="86"/>
                    <a:pt x="361" y="82"/>
                  </a:cubicBezTo>
                  <a:cubicBezTo>
                    <a:pt x="364" y="77"/>
                    <a:pt x="365" y="72"/>
                    <a:pt x="368" y="67"/>
                  </a:cubicBezTo>
                  <a:cubicBezTo>
                    <a:pt x="369" y="65"/>
                    <a:pt x="372" y="64"/>
                    <a:pt x="373" y="62"/>
                  </a:cubicBezTo>
                  <a:cubicBezTo>
                    <a:pt x="379" y="56"/>
                    <a:pt x="385" y="47"/>
                    <a:pt x="390" y="41"/>
                  </a:cubicBezTo>
                  <a:cubicBezTo>
                    <a:pt x="391" y="38"/>
                    <a:pt x="393" y="37"/>
                    <a:pt x="394" y="35"/>
                  </a:cubicBezTo>
                  <a:cubicBezTo>
                    <a:pt x="402" y="26"/>
                    <a:pt x="406" y="23"/>
                    <a:pt x="415" y="18"/>
                  </a:cubicBezTo>
                  <a:cubicBezTo>
                    <a:pt x="418" y="16"/>
                    <a:pt x="420" y="14"/>
                    <a:pt x="422" y="13"/>
                  </a:cubicBezTo>
                  <a:cubicBezTo>
                    <a:pt x="449" y="2"/>
                    <a:pt x="479" y="15"/>
                    <a:pt x="497" y="25"/>
                  </a:cubicBezTo>
                  <a:cubicBezTo>
                    <a:pt x="509" y="32"/>
                    <a:pt x="517" y="37"/>
                    <a:pt x="524" y="44"/>
                  </a:cubicBezTo>
                  <a:cubicBezTo>
                    <a:pt x="537" y="57"/>
                    <a:pt x="550" y="77"/>
                    <a:pt x="551" y="102"/>
                  </a:cubicBezTo>
                  <a:cubicBezTo>
                    <a:pt x="551" y="109"/>
                    <a:pt x="549" y="116"/>
                    <a:pt x="548" y="123"/>
                  </a:cubicBezTo>
                  <a:cubicBezTo>
                    <a:pt x="548" y="127"/>
                    <a:pt x="549" y="131"/>
                    <a:pt x="548" y="134"/>
                  </a:cubicBezTo>
                  <a:cubicBezTo>
                    <a:pt x="546" y="149"/>
                    <a:pt x="536" y="160"/>
                    <a:pt x="529" y="172"/>
                  </a:cubicBezTo>
                  <a:cubicBezTo>
                    <a:pt x="532" y="177"/>
                    <a:pt x="526" y="179"/>
                    <a:pt x="526" y="184"/>
                  </a:cubicBezTo>
                  <a:cubicBezTo>
                    <a:pt x="516" y="187"/>
                    <a:pt x="507" y="190"/>
                    <a:pt x="502" y="197"/>
                  </a:cubicBezTo>
                  <a:cubicBezTo>
                    <a:pt x="502" y="216"/>
                    <a:pt x="483" y="225"/>
                    <a:pt x="488" y="242"/>
                  </a:cubicBezTo>
                  <a:cubicBezTo>
                    <a:pt x="483" y="241"/>
                    <a:pt x="481" y="237"/>
                    <a:pt x="477" y="235"/>
                  </a:cubicBezTo>
                  <a:cubicBezTo>
                    <a:pt x="470" y="240"/>
                    <a:pt x="468" y="234"/>
                    <a:pt x="462" y="232"/>
                  </a:cubicBezTo>
                  <a:cubicBezTo>
                    <a:pt x="461" y="231"/>
                    <a:pt x="458" y="231"/>
                    <a:pt x="457" y="230"/>
                  </a:cubicBezTo>
                  <a:cubicBezTo>
                    <a:pt x="448" y="226"/>
                    <a:pt x="441" y="233"/>
                    <a:pt x="434" y="236"/>
                  </a:cubicBezTo>
                  <a:cubicBezTo>
                    <a:pt x="431" y="237"/>
                    <a:pt x="428" y="237"/>
                    <a:pt x="427" y="238"/>
                  </a:cubicBezTo>
                  <a:cubicBezTo>
                    <a:pt x="420" y="242"/>
                    <a:pt x="418" y="253"/>
                    <a:pt x="414" y="259"/>
                  </a:cubicBezTo>
                  <a:cubicBezTo>
                    <a:pt x="411" y="261"/>
                    <a:pt x="406" y="260"/>
                    <a:pt x="405" y="264"/>
                  </a:cubicBezTo>
                  <a:cubicBezTo>
                    <a:pt x="400" y="258"/>
                    <a:pt x="392" y="255"/>
                    <a:pt x="382" y="254"/>
                  </a:cubicBezTo>
                  <a:cubicBezTo>
                    <a:pt x="376" y="247"/>
                    <a:pt x="363" y="240"/>
                    <a:pt x="360" y="232"/>
                  </a:cubicBezTo>
                  <a:cubicBezTo>
                    <a:pt x="356" y="225"/>
                    <a:pt x="358" y="215"/>
                    <a:pt x="356" y="206"/>
                  </a:cubicBezTo>
                  <a:cubicBezTo>
                    <a:pt x="355" y="204"/>
                    <a:pt x="360" y="195"/>
                    <a:pt x="352" y="196"/>
                  </a:cubicBezTo>
                  <a:cubicBezTo>
                    <a:pt x="345" y="198"/>
                    <a:pt x="349" y="206"/>
                    <a:pt x="349" y="212"/>
                  </a:cubicBezTo>
                  <a:cubicBezTo>
                    <a:pt x="349" y="219"/>
                    <a:pt x="349" y="227"/>
                    <a:pt x="351" y="233"/>
                  </a:cubicBezTo>
                  <a:cubicBezTo>
                    <a:pt x="362" y="249"/>
                    <a:pt x="377" y="261"/>
                    <a:pt x="395" y="269"/>
                  </a:cubicBezTo>
                  <a:cubicBezTo>
                    <a:pt x="391" y="275"/>
                    <a:pt x="384" y="277"/>
                    <a:pt x="382" y="285"/>
                  </a:cubicBezTo>
                  <a:cubicBezTo>
                    <a:pt x="377" y="300"/>
                    <a:pt x="388" y="314"/>
                    <a:pt x="399" y="318"/>
                  </a:cubicBezTo>
                  <a:cubicBezTo>
                    <a:pt x="403" y="315"/>
                    <a:pt x="407" y="313"/>
                    <a:pt x="410" y="309"/>
                  </a:cubicBezTo>
                  <a:cubicBezTo>
                    <a:pt x="409" y="303"/>
                    <a:pt x="411" y="299"/>
                    <a:pt x="411" y="294"/>
                  </a:cubicBezTo>
                  <a:cubicBezTo>
                    <a:pt x="417" y="293"/>
                    <a:pt x="423" y="297"/>
                    <a:pt x="424" y="303"/>
                  </a:cubicBezTo>
                  <a:cubicBezTo>
                    <a:pt x="426" y="310"/>
                    <a:pt x="419" y="316"/>
                    <a:pt x="418" y="323"/>
                  </a:cubicBezTo>
                  <a:cubicBezTo>
                    <a:pt x="418" y="331"/>
                    <a:pt x="424" y="339"/>
                    <a:pt x="422" y="348"/>
                  </a:cubicBezTo>
                  <a:cubicBezTo>
                    <a:pt x="421" y="357"/>
                    <a:pt x="415" y="360"/>
                    <a:pt x="415" y="367"/>
                  </a:cubicBezTo>
                  <a:cubicBezTo>
                    <a:pt x="408" y="372"/>
                    <a:pt x="403" y="379"/>
                    <a:pt x="398" y="385"/>
                  </a:cubicBezTo>
                  <a:cubicBezTo>
                    <a:pt x="392" y="384"/>
                    <a:pt x="391" y="389"/>
                    <a:pt x="385" y="392"/>
                  </a:cubicBezTo>
                  <a:cubicBezTo>
                    <a:pt x="383" y="394"/>
                    <a:pt x="379" y="394"/>
                    <a:pt x="376" y="395"/>
                  </a:cubicBezTo>
                  <a:cubicBezTo>
                    <a:pt x="368" y="398"/>
                    <a:pt x="352" y="404"/>
                    <a:pt x="358" y="414"/>
                  </a:cubicBezTo>
                  <a:cubicBezTo>
                    <a:pt x="366" y="413"/>
                    <a:pt x="372" y="406"/>
                    <a:pt x="377" y="403"/>
                  </a:cubicBezTo>
                  <a:cubicBezTo>
                    <a:pt x="382" y="401"/>
                    <a:pt x="388" y="400"/>
                    <a:pt x="393" y="398"/>
                  </a:cubicBezTo>
                  <a:cubicBezTo>
                    <a:pt x="398" y="395"/>
                    <a:pt x="403" y="391"/>
                    <a:pt x="408" y="386"/>
                  </a:cubicBezTo>
                  <a:cubicBezTo>
                    <a:pt x="416" y="380"/>
                    <a:pt x="424" y="373"/>
                    <a:pt x="427" y="364"/>
                  </a:cubicBezTo>
                  <a:cubicBezTo>
                    <a:pt x="429" y="361"/>
                    <a:pt x="428" y="356"/>
                    <a:pt x="429" y="352"/>
                  </a:cubicBezTo>
                  <a:cubicBezTo>
                    <a:pt x="430" y="347"/>
                    <a:pt x="432" y="345"/>
                    <a:pt x="432" y="340"/>
                  </a:cubicBezTo>
                  <a:cubicBezTo>
                    <a:pt x="432" y="336"/>
                    <a:pt x="427" y="331"/>
                    <a:pt x="427" y="326"/>
                  </a:cubicBezTo>
                  <a:cubicBezTo>
                    <a:pt x="428" y="321"/>
                    <a:pt x="433" y="320"/>
                    <a:pt x="435" y="314"/>
                  </a:cubicBezTo>
                  <a:cubicBezTo>
                    <a:pt x="433" y="308"/>
                    <a:pt x="436" y="304"/>
                    <a:pt x="435" y="300"/>
                  </a:cubicBezTo>
                  <a:cubicBezTo>
                    <a:pt x="431" y="289"/>
                    <a:pt x="417" y="288"/>
                    <a:pt x="409" y="281"/>
                  </a:cubicBezTo>
                  <a:cubicBezTo>
                    <a:pt x="406" y="283"/>
                    <a:pt x="403" y="285"/>
                    <a:pt x="401" y="290"/>
                  </a:cubicBezTo>
                  <a:cubicBezTo>
                    <a:pt x="400" y="295"/>
                    <a:pt x="404" y="302"/>
                    <a:pt x="398" y="304"/>
                  </a:cubicBezTo>
                  <a:cubicBezTo>
                    <a:pt x="395" y="303"/>
                    <a:pt x="388" y="296"/>
                    <a:pt x="390" y="287"/>
                  </a:cubicBezTo>
                  <a:cubicBezTo>
                    <a:pt x="397" y="279"/>
                    <a:pt x="408" y="274"/>
                    <a:pt x="415" y="266"/>
                  </a:cubicBezTo>
                  <a:cubicBezTo>
                    <a:pt x="419" y="266"/>
                    <a:pt x="421" y="265"/>
                    <a:pt x="424" y="263"/>
                  </a:cubicBezTo>
                  <a:cubicBezTo>
                    <a:pt x="425" y="255"/>
                    <a:pt x="429" y="250"/>
                    <a:pt x="434" y="245"/>
                  </a:cubicBezTo>
                  <a:cubicBezTo>
                    <a:pt x="445" y="247"/>
                    <a:pt x="446" y="239"/>
                    <a:pt x="454" y="237"/>
                  </a:cubicBezTo>
                  <a:cubicBezTo>
                    <a:pt x="458" y="240"/>
                    <a:pt x="460" y="242"/>
                    <a:pt x="465" y="244"/>
                  </a:cubicBezTo>
                  <a:cubicBezTo>
                    <a:pt x="471" y="246"/>
                    <a:pt x="476" y="245"/>
                    <a:pt x="481" y="246"/>
                  </a:cubicBezTo>
                  <a:cubicBezTo>
                    <a:pt x="491" y="249"/>
                    <a:pt x="493" y="258"/>
                    <a:pt x="497" y="268"/>
                  </a:cubicBezTo>
                  <a:cubicBezTo>
                    <a:pt x="503" y="281"/>
                    <a:pt x="509" y="289"/>
                    <a:pt x="512" y="302"/>
                  </a:cubicBezTo>
                  <a:cubicBezTo>
                    <a:pt x="516" y="318"/>
                    <a:pt x="516" y="326"/>
                    <a:pt x="513" y="339"/>
                  </a:cubicBezTo>
                  <a:cubicBezTo>
                    <a:pt x="510" y="349"/>
                    <a:pt x="507" y="355"/>
                    <a:pt x="503" y="362"/>
                  </a:cubicBezTo>
                  <a:cubicBezTo>
                    <a:pt x="501" y="366"/>
                    <a:pt x="501" y="369"/>
                    <a:pt x="499" y="373"/>
                  </a:cubicBezTo>
                  <a:cubicBezTo>
                    <a:pt x="497" y="377"/>
                    <a:pt x="493" y="380"/>
                    <a:pt x="492" y="384"/>
                  </a:cubicBezTo>
                  <a:cubicBezTo>
                    <a:pt x="489" y="391"/>
                    <a:pt x="490" y="399"/>
                    <a:pt x="488" y="405"/>
                  </a:cubicBezTo>
                  <a:cubicBezTo>
                    <a:pt x="487" y="410"/>
                    <a:pt x="483" y="414"/>
                    <a:pt x="482" y="419"/>
                  </a:cubicBezTo>
                  <a:cubicBezTo>
                    <a:pt x="480" y="429"/>
                    <a:pt x="483" y="440"/>
                    <a:pt x="480" y="449"/>
                  </a:cubicBezTo>
                  <a:cubicBezTo>
                    <a:pt x="478" y="456"/>
                    <a:pt x="472" y="460"/>
                    <a:pt x="472" y="469"/>
                  </a:cubicBezTo>
                  <a:cubicBezTo>
                    <a:pt x="469" y="473"/>
                    <a:pt x="465" y="469"/>
                    <a:pt x="464" y="475"/>
                  </a:cubicBezTo>
                  <a:cubicBezTo>
                    <a:pt x="464" y="479"/>
                    <a:pt x="466" y="480"/>
                    <a:pt x="468" y="482"/>
                  </a:cubicBezTo>
                  <a:cubicBezTo>
                    <a:pt x="458" y="479"/>
                    <a:pt x="445" y="474"/>
                    <a:pt x="437" y="471"/>
                  </a:cubicBezTo>
                  <a:cubicBezTo>
                    <a:pt x="436" y="470"/>
                    <a:pt x="434" y="469"/>
                    <a:pt x="432" y="469"/>
                  </a:cubicBezTo>
                  <a:cubicBezTo>
                    <a:pt x="422" y="465"/>
                    <a:pt x="411" y="462"/>
                    <a:pt x="402" y="457"/>
                  </a:cubicBezTo>
                  <a:cubicBezTo>
                    <a:pt x="397" y="455"/>
                    <a:pt x="393" y="450"/>
                    <a:pt x="387" y="451"/>
                  </a:cubicBezTo>
                  <a:cubicBezTo>
                    <a:pt x="385" y="447"/>
                    <a:pt x="381" y="446"/>
                    <a:pt x="379" y="443"/>
                  </a:cubicBezTo>
                  <a:cubicBezTo>
                    <a:pt x="374" y="445"/>
                    <a:pt x="371" y="438"/>
                    <a:pt x="365" y="438"/>
                  </a:cubicBezTo>
                  <a:cubicBezTo>
                    <a:pt x="351" y="433"/>
                    <a:pt x="340" y="423"/>
                    <a:pt x="327" y="416"/>
                  </a:cubicBezTo>
                  <a:cubicBezTo>
                    <a:pt x="325" y="416"/>
                    <a:pt x="323" y="417"/>
                    <a:pt x="322" y="416"/>
                  </a:cubicBezTo>
                  <a:cubicBezTo>
                    <a:pt x="321" y="416"/>
                    <a:pt x="320" y="414"/>
                    <a:pt x="319" y="414"/>
                  </a:cubicBezTo>
                  <a:cubicBezTo>
                    <a:pt x="317" y="413"/>
                    <a:pt x="316" y="412"/>
                    <a:pt x="314" y="412"/>
                  </a:cubicBezTo>
                  <a:cubicBezTo>
                    <a:pt x="308" y="409"/>
                    <a:pt x="302" y="406"/>
                    <a:pt x="294" y="406"/>
                  </a:cubicBezTo>
                  <a:cubicBezTo>
                    <a:pt x="292" y="404"/>
                    <a:pt x="291" y="401"/>
                    <a:pt x="285" y="402"/>
                  </a:cubicBezTo>
                  <a:cubicBezTo>
                    <a:pt x="284" y="404"/>
                    <a:pt x="283" y="406"/>
                    <a:pt x="282" y="409"/>
                  </a:cubicBezTo>
                  <a:cubicBezTo>
                    <a:pt x="285" y="412"/>
                    <a:pt x="290" y="412"/>
                    <a:pt x="296" y="412"/>
                  </a:cubicBezTo>
                  <a:cubicBezTo>
                    <a:pt x="312" y="418"/>
                    <a:pt x="328" y="426"/>
                    <a:pt x="342" y="434"/>
                  </a:cubicBezTo>
                  <a:cubicBezTo>
                    <a:pt x="347" y="436"/>
                    <a:pt x="353" y="438"/>
                    <a:pt x="358" y="440"/>
                  </a:cubicBezTo>
                  <a:cubicBezTo>
                    <a:pt x="368" y="445"/>
                    <a:pt x="377" y="453"/>
                    <a:pt x="387" y="458"/>
                  </a:cubicBezTo>
                  <a:cubicBezTo>
                    <a:pt x="403" y="465"/>
                    <a:pt x="421" y="470"/>
                    <a:pt x="437" y="477"/>
                  </a:cubicBezTo>
                  <a:cubicBezTo>
                    <a:pt x="443" y="479"/>
                    <a:pt x="447" y="482"/>
                    <a:pt x="453" y="484"/>
                  </a:cubicBezTo>
                  <a:cubicBezTo>
                    <a:pt x="485" y="497"/>
                    <a:pt x="523" y="508"/>
                    <a:pt x="547" y="528"/>
                  </a:cubicBezTo>
                  <a:cubicBezTo>
                    <a:pt x="552" y="532"/>
                    <a:pt x="556" y="539"/>
                    <a:pt x="560" y="543"/>
                  </a:cubicBezTo>
                  <a:cubicBezTo>
                    <a:pt x="562" y="545"/>
                    <a:pt x="565" y="546"/>
                    <a:pt x="566" y="547"/>
                  </a:cubicBezTo>
                  <a:cubicBezTo>
                    <a:pt x="568" y="550"/>
                    <a:pt x="570" y="554"/>
                    <a:pt x="572" y="558"/>
                  </a:cubicBezTo>
                  <a:cubicBezTo>
                    <a:pt x="574" y="561"/>
                    <a:pt x="578" y="563"/>
                    <a:pt x="580" y="566"/>
                  </a:cubicBezTo>
                  <a:cubicBezTo>
                    <a:pt x="588" y="579"/>
                    <a:pt x="593" y="592"/>
                    <a:pt x="601" y="606"/>
                  </a:cubicBezTo>
                  <a:cubicBezTo>
                    <a:pt x="602" y="620"/>
                    <a:pt x="608" y="643"/>
                    <a:pt x="603" y="655"/>
                  </a:cubicBezTo>
                  <a:cubicBezTo>
                    <a:pt x="602" y="658"/>
                    <a:pt x="599" y="664"/>
                    <a:pt x="595" y="663"/>
                  </a:cubicBezTo>
                  <a:cubicBezTo>
                    <a:pt x="595" y="656"/>
                    <a:pt x="598" y="645"/>
                    <a:pt x="595" y="635"/>
                  </a:cubicBezTo>
                  <a:cubicBezTo>
                    <a:pt x="591" y="636"/>
                    <a:pt x="592" y="632"/>
                    <a:pt x="589" y="633"/>
                  </a:cubicBezTo>
                  <a:cubicBezTo>
                    <a:pt x="583" y="644"/>
                    <a:pt x="594" y="666"/>
                    <a:pt x="578" y="671"/>
                  </a:cubicBezTo>
                  <a:cubicBezTo>
                    <a:pt x="576" y="675"/>
                    <a:pt x="579" y="677"/>
                    <a:pt x="577" y="681"/>
                  </a:cubicBezTo>
                  <a:cubicBezTo>
                    <a:pt x="570" y="682"/>
                    <a:pt x="560" y="687"/>
                    <a:pt x="554" y="687"/>
                  </a:cubicBezTo>
                  <a:cubicBezTo>
                    <a:pt x="554" y="683"/>
                    <a:pt x="561" y="679"/>
                    <a:pt x="565" y="676"/>
                  </a:cubicBezTo>
                  <a:cubicBezTo>
                    <a:pt x="565" y="670"/>
                    <a:pt x="582" y="649"/>
                    <a:pt x="567" y="649"/>
                  </a:cubicBezTo>
                  <a:cubicBezTo>
                    <a:pt x="561" y="649"/>
                    <a:pt x="563" y="656"/>
                    <a:pt x="562" y="662"/>
                  </a:cubicBezTo>
                  <a:cubicBezTo>
                    <a:pt x="559" y="667"/>
                    <a:pt x="556" y="671"/>
                    <a:pt x="552" y="675"/>
                  </a:cubicBezTo>
                  <a:cubicBezTo>
                    <a:pt x="547" y="681"/>
                    <a:pt x="541" y="688"/>
                    <a:pt x="535" y="690"/>
                  </a:cubicBezTo>
                  <a:cubicBezTo>
                    <a:pt x="528" y="693"/>
                    <a:pt x="513" y="695"/>
                    <a:pt x="507" y="687"/>
                  </a:cubicBezTo>
                  <a:cubicBezTo>
                    <a:pt x="511" y="685"/>
                    <a:pt x="520" y="685"/>
                    <a:pt x="527" y="684"/>
                  </a:cubicBezTo>
                  <a:cubicBezTo>
                    <a:pt x="532" y="677"/>
                    <a:pt x="542" y="674"/>
                    <a:pt x="546" y="665"/>
                  </a:cubicBezTo>
                  <a:cubicBezTo>
                    <a:pt x="548" y="663"/>
                    <a:pt x="547" y="660"/>
                    <a:pt x="548" y="657"/>
                  </a:cubicBezTo>
                  <a:cubicBezTo>
                    <a:pt x="550" y="651"/>
                    <a:pt x="559" y="644"/>
                    <a:pt x="552" y="638"/>
                  </a:cubicBezTo>
                  <a:cubicBezTo>
                    <a:pt x="551" y="638"/>
                    <a:pt x="550" y="638"/>
                    <a:pt x="549" y="637"/>
                  </a:cubicBezTo>
                  <a:cubicBezTo>
                    <a:pt x="543" y="638"/>
                    <a:pt x="545" y="646"/>
                    <a:pt x="544" y="650"/>
                  </a:cubicBezTo>
                  <a:cubicBezTo>
                    <a:pt x="542" y="655"/>
                    <a:pt x="538" y="659"/>
                    <a:pt x="538" y="663"/>
                  </a:cubicBezTo>
                  <a:cubicBezTo>
                    <a:pt x="530" y="666"/>
                    <a:pt x="527" y="673"/>
                    <a:pt x="520" y="677"/>
                  </a:cubicBezTo>
                  <a:cubicBezTo>
                    <a:pt x="514" y="674"/>
                    <a:pt x="508" y="679"/>
                    <a:pt x="505" y="675"/>
                  </a:cubicBezTo>
                  <a:cubicBezTo>
                    <a:pt x="503" y="663"/>
                    <a:pt x="523" y="667"/>
                    <a:pt x="530" y="661"/>
                  </a:cubicBezTo>
                  <a:cubicBezTo>
                    <a:pt x="535" y="654"/>
                    <a:pt x="532" y="644"/>
                    <a:pt x="536" y="637"/>
                  </a:cubicBezTo>
                  <a:cubicBezTo>
                    <a:pt x="528" y="633"/>
                    <a:pt x="521" y="628"/>
                    <a:pt x="512" y="625"/>
                  </a:cubicBezTo>
                  <a:cubicBezTo>
                    <a:pt x="500" y="613"/>
                    <a:pt x="489" y="599"/>
                    <a:pt x="484" y="580"/>
                  </a:cubicBezTo>
                  <a:cubicBezTo>
                    <a:pt x="480" y="578"/>
                    <a:pt x="477" y="576"/>
                    <a:pt x="476" y="572"/>
                  </a:cubicBezTo>
                  <a:cubicBezTo>
                    <a:pt x="469" y="570"/>
                    <a:pt x="466" y="564"/>
                    <a:pt x="460" y="561"/>
                  </a:cubicBezTo>
                  <a:cubicBezTo>
                    <a:pt x="453" y="558"/>
                    <a:pt x="443" y="556"/>
                    <a:pt x="436" y="555"/>
                  </a:cubicBezTo>
                  <a:cubicBezTo>
                    <a:pt x="415" y="553"/>
                    <a:pt x="397" y="554"/>
                    <a:pt x="381" y="554"/>
                  </a:cubicBezTo>
                  <a:cubicBezTo>
                    <a:pt x="370" y="555"/>
                    <a:pt x="360" y="558"/>
                    <a:pt x="350" y="558"/>
                  </a:cubicBezTo>
                  <a:cubicBezTo>
                    <a:pt x="344" y="559"/>
                    <a:pt x="336" y="556"/>
                    <a:pt x="329" y="557"/>
                  </a:cubicBezTo>
                  <a:cubicBezTo>
                    <a:pt x="326" y="557"/>
                    <a:pt x="324" y="558"/>
                    <a:pt x="321" y="558"/>
                  </a:cubicBezTo>
                  <a:cubicBezTo>
                    <a:pt x="289" y="555"/>
                    <a:pt x="272" y="536"/>
                    <a:pt x="255" y="519"/>
                  </a:cubicBezTo>
                  <a:cubicBezTo>
                    <a:pt x="244" y="519"/>
                    <a:pt x="238" y="512"/>
                    <a:pt x="228" y="511"/>
                  </a:cubicBezTo>
                  <a:cubicBezTo>
                    <a:pt x="207" y="496"/>
                    <a:pt x="204" y="468"/>
                    <a:pt x="197" y="439"/>
                  </a:cubicBezTo>
                  <a:cubicBezTo>
                    <a:pt x="193" y="430"/>
                    <a:pt x="187" y="422"/>
                    <a:pt x="182" y="413"/>
                  </a:cubicBezTo>
                  <a:cubicBezTo>
                    <a:pt x="159" y="400"/>
                    <a:pt x="149" y="375"/>
                    <a:pt x="142" y="346"/>
                  </a:cubicBezTo>
                  <a:cubicBezTo>
                    <a:pt x="143" y="336"/>
                    <a:pt x="146" y="326"/>
                    <a:pt x="142" y="320"/>
                  </a:cubicBezTo>
                  <a:cubicBezTo>
                    <a:pt x="136" y="321"/>
                    <a:pt x="138" y="327"/>
                    <a:pt x="137" y="330"/>
                  </a:cubicBezTo>
                  <a:cubicBezTo>
                    <a:pt x="134" y="345"/>
                    <a:pt x="137" y="358"/>
                    <a:pt x="141" y="372"/>
                  </a:cubicBezTo>
                  <a:cubicBezTo>
                    <a:pt x="144" y="381"/>
                    <a:pt x="148" y="391"/>
                    <a:pt x="152" y="397"/>
                  </a:cubicBezTo>
                  <a:cubicBezTo>
                    <a:pt x="155" y="402"/>
                    <a:pt x="161" y="405"/>
                    <a:pt x="165" y="409"/>
                  </a:cubicBezTo>
                  <a:cubicBezTo>
                    <a:pt x="173" y="417"/>
                    <a:pt x="183" y="428"/>
                    <a:pt x="188" y="438"/>
                  </a:cubicBezTo>
                  <a:cubicBezTo>
                    <a:pt x="189" y="443"/>
                    <a:pt x="189" y="447"/>
                    <a:pt x="190" y="452"/>
                  </a:cubicBezTo>
                  <a:cubicBezTo>
                    <a:pt x="193" y="460"/>
                    <a:pt x="199" y="467"/>
                    <a:pt x="197" y="477"/>
                  </a:cubicBezTo>
                  <a:cubicBezTo>
                    <a:pt x="201" y="483"/>
                    <a:pt x="203" y="490"/>
                    <a:pt x="204" y="498"/>
                  </a:cubicBezTo>
                  <a:cubicBezTo>
                    <a:pt x="209" y="505"/>
                    <a:pt x="215" y="511"/>
                    <a:pt x="222" y="516"/>
                  </a:cubicBezTo>
                  <a:cubicBezTo>
                    <a:pt x="218" y="515"/>
                    <a:pt x="214" y="514"/>
                    <a:pt x="210" y="514"/>
                  </a:cubicBezTo>
                  <a:cubicBezTo>
                    <a:pt x="201" y="514"/>
                    <a:pt x="192" y="517"/>
                    <a:pt x="183" y="517"/>
                  </a:cubicBezTo>
                  <a:cubicBezTo>
                    <a:pt x="156" y="517"/>
                    <a:pt x="130" y="517"/>
                    <a:pt x="108" y="522"/>
                  </a:cubicBezTo>
                  <a:cubicBezTo>
                    <a:pt x="105" y="522"/>
                    <a:pt x="99" y="520"/>
                    <a:pt x="99" y="524"/>
                  </a:cubicBezTo>
                  <a:cubicBezTo>
                    <a:pt x="98" y="529"/>
                    <a:pt x="100" y="532"/>
                    <a:pt x="103" y="533"/>
                  </a:cubicBezTo>
                  <a:cubicBezTo>
                    <a:pt x="126" y="526"/>
                    <a:pt x="153" y="523"/>
                    <a:pt x="179" y="523"/>
                  </a:cubicBezTo>
                  <a:cubicBezTo>
                    <a:pt x="201" y="522"/>
                    <a:pt x="219" y="521"/>
                    <a:pt x="239" y="523"/>
                  </a:cubicBezTo>
                  <a:cubicBezTo>
                    <a:pt x="247" y="528"/>
                    <a:pt x="256" y="532"/>
                    <a:pt x="262" y="537"/>
                  </a:cubicBezTo>
                  <a:cubicBezTo>
                    <a:pt x="274" y="547"/>
                    <a:pt x="285" y="557"/>
                    <a:pt x="301" y="561"/>
                  </a:cubicBezTo>
                  <a:cubicBezTo>
                    <a:pt x="311" y="564"/>
                    <a:pt x="323" y="564"/>
                    <a:pt x="333" y="564"/>
                  </a:cubicBezTo>
                  <a:cubicBezTo>
                    <a:pt x="337" y="564"/>
                    <a:pt x="340" y="566"/>
                    <a:pt x="344" y="566"/>
                  </a:cubicBezTo>
                  <a:cubicBezTo>
                    <a:pt x="356" y="566"/>
                    <a:pt x="368" y="562"/>
                    <a:pt x="380" y="561"/>
                  </a:cubicBezTo>
                  <a:cubicBezTo>
                    <a:pt x="414" y="559"/>
                    <a:pt x="450" y="559"/>
                    <a:pt x="468" y="577"/>
                  </a:cubicBezTo>
                  <a:cubicBezTo>
                    <a:pt x="483" y="591"/>
                    <a:pt x="486" y="613"/>
                    <a:pt x="504" y="629"/>
                  </a:cubicBezTo>
                  <a:cubicBezTo>
                    <a:pt x="512" y="632"/>
                    <a:pt x="518" y="636"/>
                    <a:pt x="524" y="639"/>
                  </a:cubicBezTo>
                  <a:cubicBezTo>
                    <a:pt x="525" y="644"/>
                    <a:pt x="527" y="650"/>
                    <a:pt x="523" y="654"/>
                  </a:cubicBezTo>
                  <a:cubicBezTo>
                    <a:pt x="519" y="658"/>
                    <a:pt x="512" y="655"/>
                    <a:pt x="506" y="658"/>
                  </a:cubicBezTo>
                  <a:cubicBezTo>
                    <a:pt x="502" y="659"/>
                    <a:pt x="499" y="663"/>
                    <a:pt x="497" y="667"/>
                  </a:cubicBezTo>
                  <a:cubicBezTo>
                    <a:pt x="492" y="677"/>
                    <a:pt x="500" y="681"/>
                    <a:pt x="502" y="687"/>
                  </a:cubicBezTo>
                  <a:cubicBezTo>
                    <a:pt x="502" y="687"/>
                    <a:pt x="500" y="689"/>
                    <a:pt x="500" y="690"/>
                  </a:cubicBezTo>
                  <a:cubicBezTo>
                    <a:pt x="500" y="695"/>
                    <a:pt x="504" y="697"/>
                    <a:pt x="506" y="700"/>
                  </a:cubicBezTo>
                  <a:cubicBezTo>
                    <a:pt x="513" y="700"/>
                    <a:pt x="517" y="702"/>
                    <a:pt x="523" y="703"/>
                  </a:cubicBezTo>
                  <a:cubicBezTo>
                    <a:pt x="532" y="698"/>
                    <a:pt x="547" y="696"/>
                    <a:pt x="557" y="700"/>
                  </a:cubicBezTo>
                  <a:cubicBezTo>
                    <a:pt x="563" y="692"/>
                    <a:pt x="574" y="693"/>
                    <a:pt x="582" y="688"/>
                  </a:cubicBezTo>
                  <a:cubicBezTo>
                    <a:pt x="587" y="685"/>
                    <a:pt x="589" y="678"/>
                    <a:pt x="595" y="678"/>
                  </a:cubicBezTo>
                  <a:cubicBezTo>
                    <a:pt x="604" y="694"/>
                    <a:pt x="597" y="708"/>
                    <a:pt x="592" y="721"/>
                  </a:cubicBezTo>
                  <a:cubicBezTo>
                    <a:pt x="589" y="727"/>
                    <a:pt x="587" y="732"/>
                    <a:pt x="583" y="737"/>
                  </a:cubicBezTo>
                  <a:cubicBezTo>
                    <a:pt x="580" y="742"/>
                    <a:pt x="576" y="747"/>
                    <a:pt x="573" y="752"/>
                  </a:cubicBezTo>
                  <a:cubicBezTo>
                    <a:pt x="569" y="757"/>
                    <a:pt x="567" y="763"/>
                    <a:pt x="563" y="768"/>
                  </a:cubicBezTo>
                  <a:cubicBezTo>
                    <a:pt x="557" y="775"/>
                    <a:pt x="548" y="780"/>
                    <a:pt x="541" y="787"/>
                  </a:cubicBezTo>
                  <a:cubicBezTo>
                    <a:pt x="539" y="790"/>
                    <a:pt x="538" y="793"/>
                    <a:pt x="535" y="796"/>
                  </a:cubicBezTo>
                  <a:cubicBezTo>
                    <a:pt x="527" y="805"/>
                    <a:pt x="516" y="813"/>
                    <a:pt x="508" y="821"/>
                  </a:cubicBezTo>
                  <a:cubicBezTo>
                    <a:pt x="506" y="822"/>
                    <a:pt x="505" y="825"/>
                    <a:pt x="503" y="827"/>
                  </a:cubicBezTo>
                  <a:cubicBezTo>
                    <a:pt x="499" y="830"/>
                    <a:pt x="493" y="831"/>
                    <a:pt x="489" y="834"/>
                  </a:cubicBezTo>
                  <a:cubicBezTo>
                    <a:pt x="488" y="836"/>
                    <a:pt x="486" y="839"/>
                    <a:pt x="485" y="840"/>
                  </a:cubicBezTo>
                  <a:cubicBezTo>
                    <a:pt x="475" y="849"/>
                    <a:pt x="463" y="859"/>
                    <a:pt x="457" y="870"/>
                  </a:cubicBezTo>
                  <a:cubicBezTo>
                    <a:pt x="448" y="874"/>
                    <a:pt x="444" y="882"/>
                    <a:pt x="438" y="889"/>
                  </a:cubicBezTo>
                  <a:cubicBezTo>
                    <a:pt x="420" y="911"/>
                    <a:pt x="400" y="931"/>
                    <a:pt x="384" y="954"/>
                  </a:cubicBezTo>
                  <a:cubicBezTo>
                    <a:pt x="382" y="975"/>
                    <a:pt x="371" y="992"/>
                    <a:pt x="374" y="1015"/>
                  </a:cubicBezTo>
                  <a:cubicBezTo>
                    <a:pt x="376" y="1032"/>
                    <a:pt x="391" y="1045"/>
                    <a:pt x="394" y="1060"/>
                  </a:cubicBezTo>
                  <a:cubicBezTo>
                    <a:pt x="401" y="1065"/>
                    <a:pt x="407" y="1074"/>
                    <a:pt x="413" y="1080"/>
                  </a:cubicBezTo>
                  <a:cubicBezTo>
                    <a:pt x="415" y="1084"/>
                    <a:pt x="418" y="1085"/>
                    <a:pt x="419" y="1087"/>
                  </a:cubicBezTo>
                  <a:cubicBezTo>
                    <a:pt x="423" y="1098"/>
                    <a:pt x="422" y="1116"/>
                    <a:pt x="410" y="1118"/>
                  </a:cubicBezTo>
                  <a:cubicBezTo>
                    <a:pt x="406" y="1112"/>
                    <a:pt x="404" y="1106"/>
                    <a:pt x="400" y="1100"/>
                  </a:cubicBezTo>
                  <a:cubicBezTo>
                    <a:pt x="392" y="1096"/>
                    <a:pt x="386" y="1090"/>
                    <a:pt x="380" y="1084"/>
                  </a:cubicBezTo>
                  <a:cubicBezTo>
                    <a:pt x="381" y="1079"/>
                    <a:pt x="381" y="1072"/>
                    <a:pt x="378" y="1067"/>
                  </a:cubicBezTo>
                  <a:cubicBezTo>
                    <a:pt x="376" y="1064"/>
                    <a:pt x="372" y="1063"/>
                    <a:pt x="369" y="1059"/>
                  </a:cubicBezTo>
                  <a:cubicBezTo>
                    <a:pt x="366" y="1056"/>
                    <a:pt x="365" y="1052"/>
                    <a:pt x="362" y="1049"/>
                  </a:cubicBezTo>
                  <a:cubicBezTo>
                    <a:pt x="352" y="1039"/>
                    <a:pt x="339" y="1032"/>
                    <a:pt x="327" y="1026"/>
                  </a:cubicBezTo>
                  <a:cubicBezTo>
                    <a:pt x="323" y="1022"/>
                    <a:pt x="320" y="1018"/>
                    <a:pt x="314" y="1016"/>
                  </a:cubicBezTo>
                  <a:cubicBezTo>
                    <a:pt x="313" y="1008"/>
                    <a:pt x="307" y="1004"/>
                    <a:pt x="302" y="1000"/>
                  </a:cubicBezTo>
                  <a:cubicBezTo>
                    <a:pt x="296" y="989"/>
                    <a:pt x="290" y="977"/>
                    <a:pt x="286" y="964"/>
                  </a:cubicBezTo>
                  <a:cubicBezTo>
                    <a:pt x="291" y="963"/>
                    <a:pt x="291" y="957"/>
                    <a:pt x="294" y="954"/>
                  </a:cubicBezTo>
                  <a:cubicBezTo>
                    <a:pt x="300" y="948"/>
                    <a:pt x="308" y="945"/>
                    <a:pt x="314" y="940"/>
                  </a:cubicBezTo>
                  <a:cubicBezTo>
                    <a:pt x="314" y="936"/>
                    <a:pt x="317" y="936"/>
                    <a:pt x="317" y="932"/>
                  </a:cubicBezTo>
                  <a:cubicBezTo>
                    <a:pt x="324" y="928"/>
                    <a:pt x="329" y="920"/>
                    <a:pt x="335" y="916"/>
                  </a:cubicBezTo>
                  <a:cubicBezTo>
                    <a:pt x="348" y="896"/>
                    <a:pt x="365" y="881"/>
                    <a:pt x="373" y="858"/>
                  </a:cubicBezTo>
                  <a:cubicBezTo>
                    <a:pt x="376" y="851"/>
                    <a:pt x="378" y="844"/>
                    <a:pt x="380" y="837"/>
                  </a:cubicBezTo>
                  <a:cubicBezTo>
                    <a:pt x="385" y="822"/>
                    <a:pt x="389" y="808"/>
                    <a:pt x="393" y="794"/>
                  </a:cubicBezTo>
                  <a:cubicBezTo>
                    <a:pt x="401" y="789"/>
                    <a:pt x="400" y="779"/>
                    <a:pt x="404" y="771"/>
                  </a:cubicBezTo>
                  <a:cubicBezTo>
                    <a:pt x="406" y="767"/>
                    <a:pt x="411" y="764"/>
                    <a:pt x="414" y="760"/>
                  </a:cubicBezTo>
                  <a:cubicBezTo>
                    <a:pt x="416" y="757"/>
                    <a:pt x="417" y="753"/>
                    <a:pt x="419" y="750"/>
                  </a:cubicBezTo>
                  <a:cubicBezTo>
                    <a:pt x="420" y="749"/>
                    <a:pt x="423" y="748"/>
                    <a:pt x="425" y="746"/>
                  </a:cubicBezTo>
                  <a:cubicBezTo>
                    <a:pt x="427" y="744"/>
                    <a:pt x="427" y="741"/>
                    <a:pt x="429" y="740"/>
                  </a:cubicBezTo>
                  <a:cubicBezTo>
                    <a:pt x="433" y="734"/>
                    <a:pt x="441" y="731"/>
                    <a:pt x="444" y="724"/>
                  </a:cubicBezTo>
                  <a:cubicBezTo>
                    <a:pt x="449" y="721"/>
                    <a:pt x="457" y="719"/>
                    <a:pt x="456" y="713"/>
                  </a:cubicBezTo>
                  <a:cubicBezTo>
                    <a:pt x="456" y="708"/>
                    <a:pt x="452" y="706"/>
                    <a:pt x="448" y="707"/>
                  </a:cubicBezTo>
                  <a:cubicBezTo>
                    <a:pt x="446" y="707"/>
                    <a:pt x="439" y="715"/>
                    <a:pt x="435" y="719"/>
                  </a:cubicBezTo>
                  <a:cubicBezTo>
                    <a:pt x="426" y="729"/>
                    <a:pt x="421" y="735"/>
                    <a:pt x="414" y="743"/>
                  </a:cubicBezTo>
                  <a:cubicBezTo>
                    <a:pt x="411" y="747"/>
                    <a:pt x="408" y="751"/>
                    <a:pt x="406" y="754"/>
                  </a:cubicBezTo>
                  <a:cubicBezTo>
                    <a:pt x="384" y="784"/>
                    <a:pt x="379" y="831"/>
                    <a:pt x="361" y="867"/>
                  </a:cubicBezTo>
                  <a:cubicBezTo>
                    <a:pt x="354" y="879"/>
                    <a:pt x="346" y="889"/>
                    <a:pt x="338" y="899"/>
                  </a:cubicBezTo>
                  <a:cubicBezTo>
                    <a:pt x="333" y="906"/>
                    <a:pt x="328" y="914"/>
                    <a:pt x="323" y="918"/>
                  </a:cubicBezTo>
                  <a:cubicBezTo>
                    <a:pt x="320" y="920"/>
                    <a:pt x="317" y="923"/>
                    <a:pt x="313" y="924"/>
                  </a:cubicBezTo>
                  <a:cubicBezTo>
                    <a:pt x="313" y="929"/>
                    <a:pt x="309" y="929"/>
                    <a:pt x="308" y="933"/>
                  </a:cubicBezTo>
                  <a:cubicBezTo>
                    <a:pt x="299" y="937"/>
                    <a:pt x="293" y="949"/>
                    <a:pt x="283" y="949"/>
                  </a:cubicBezTo>
                  <a:cubicBezTo>
                    <a:pt x="280" y="919"/>
                    <a:pt x="289" y="895"/>
                    <a:pt x="298" y="874"/>
                  </a:cubicBezTo>
                  <a:cubicBezTo>
                    <a:pt x="309" y="859"/>
                    <a:pt x="316" y="843"/>
                    <a:pt x="325" y="828"/>
                  </a:cubicBezTo>
                  <a:cubicBezTo>
                    <a:pt x="335" y="813"/>
                    <a:pt x="346" y="801"/>
                    <a:pt x="359" y="788"/>
                  </a:cubicBezTo>
                  <a:cubicBezTo>
                    <a:pt x="371" y="775"/>
                    <a:pt x="381" y="762"/>
                    <a:pt x="395" y="751"/>
                  </a:cubicBezTo>
                  <a:cubicBezTo>
                    <a:pt x="409" y="740"/>
                    <a:pt x="421" y="727"/>
                    <a:pt x="432" y="715"/>
                  </a:cubicBezTo>
                  <a:cubicBezTo>
                    <a:pt x="445" y="707"/>
                    <a:pt x="458" y="690"/>
                    <a:pt x="468" y="678"/>
                  </a:cubicBezTo>
                  <a:cubicBezTo>
                    <a:pt x="474" y="670"/>
                    <a:pt x="483" y="662"/>
                    <a:pt x="487" y="654"/>
                  </a:cubicBezTo>
                  <a:cubicBezTo>
                    <a:pt x="490" y="649"/>
                    <a:pt x="494" y="637"/>
                    <a:pt x="495" y="631"/>
                  </a:cubicBezTo>
                  <a:cubicBezTo>
                    <a:pt x="496" y="629"/>
                    <a:pt x="498" y="627"/>
                    <a:pt x="493" y="625"/>
                  </a:cubicBezTo>
                  <a:cubicBezTo>
                    <a:pt x="485" y="626"/>
                    <a:pt x="487" y="636"/>
                    <a:pt x="485" y="642"/>
                  </a:cubicBezTo>
                  <a:cubicBezTo>
                    <a:pt x="482" y="645"/>
                    <a:pt x="480" y="647"/>
                    <a:pt x="479" y="652"/>
                  </a:cubicBezTo>
                  <a:cubicBezTo>
                    <a:pt x="466" y="663"/>
                    <a:pt x="459" y="679"/>
                    <a:pt x="447" y="692"/>
                  </a:cubicBezTo>
                  <a:cubicBezTo>
                    <a:pt x="435" y="703"/>
                    <a:pt x="422" y="714"/>
                    <a:pt x="409" y="727"/>
                  </a:cubicBezTo>
                  <a:cubicBezTo>
                    <a:pt x="398" y="739"/>
                    <a:pt x="384" y="750"/>
                    <a:pt x="372" y="762"/>
                  </a:cubicBezTo>
                  <a:cubicBezTo>
                    <a:pt x="369" y="765"/>
                    <a:pt x="366" y="768"/>
                    <a:pt x="363" y="772"/>
                  </a:cubicBezTo>
                  <a:cubicBezTo>
                    <a:pt x="361" y="775"/>
                    <a:pt x="357" y="777"/>
                    <a:pt x="354" y="780"/>
                  </a:cubicBezTo>
                  <a:cubicBezTo>
                    <a:pt x="341" y="795"/>
                    <a:pt x="331" y="808"/>
                    <a:pt x="319" y="824"/>
                  </a:cubicBezTo>
                  <a:cubicBezTo>
                    <a:pt x="314" y="832"/>
                    <a:pt x="309" y="840"/>
                    <a:pt x="304" y="849"/>
                  </a:cubicBezTo>
                  <a:cubicBezTo>
                    <a:pt x="300" y="859"/>
                    <a:pt x="294" y="867"/>
                    <a:pt x="290" y="876"/>
                  </a:cubicBezTo>
                  <a:cubicBezTo>
                    <a:pt x="286" y="886"/>
                    <a:pt x="281" y="896"/>
                    <a:pt x="279" y="906"/>
                  </a:cubicBezTo>
                  <a:cubicBezTo>
                    <a:pt x="277" y="912"/>
                    <a:pt x="279" y="917"/>
                    <a:pt x="279" y="923"/>
                  </a:cubicBezTo>
                  <a:cubicBezTo>
                    <a:pt x="278" y="930"/>
                    <a:pt x="276" y="938"/>
                    <a:pt x="277" y="946"/>
                  </a:cubicBezTo>
                  <a:cubicBezTo>
                    <a:pt x="278" y="962"/>
                    <a:pt x="283" y="979"/>
                    <a:pt x="289" y="994"/>
                  </a:cubicBezTo>
                  <a:cubicBezTo>
                    <a:pt x="297" y="1000"/>
                    <a:pt x="300" y="1010"/>
                    <a:pt x="306" y="1017"/>
                  </a:cubicBezTo>
                  <a:cubicBezTo>
                    <a:pt x="307" y="1020"/>
                    <a:pt x="311" y="1020"/>
                    <a:pt x="313" y="1022"/>
                  </a:cubicBezTo>
                  <a:cubicBezTo>
                    <a:pt x="315" y="1025"/>
                    <a:pt x="316" y="1027"/>
                    <a:pt x="318" y="1029"/>
                  </a:cubicBezTo>
                  <a:cubicBezTo>
                    <a:pt x="321" y="1031"/>
                    <a:pt x="325" y="1032"/>
                    <a:pt x="328" y="1034"/>
                  </a:cubicBezTo>
                  <a:cubicBezTo>
                    <a:pt x="329" y="1034"/>
                    <a:pt x="331" y="1037"/>
                    <a:pt x="332" y="1039"/>
                  </a:cubicBezTo>
                  <a:cubicBezTo>
                    <a:pt x="334" y="1040"/>
                    <a:pt x="335" y="1041"/>
                    <a:pt x="337" y="1042"/>
                  </a:cubicBezTo>
                  <a:cubicBezTo>
                    <a:pt x="339" y="1043"/>
                    <a:pt x="340" y="1044"/>
                    <a:pt x="343" y="1044"/>
                  </a:cubicBezTo>
                  <a:cubicBezTo>
                    <a:pt x="350" y="1050"/>
                    <a:pt x="362" y="1061"/>
                    <a:pt x="367" y="1069"/>
                  </a:cubicBezTo>
                  <a:cubicBezTo>
                    <a:pt x="375" y="1081"/>
                    <a:pt x="373" y="1092"/>
                    <a:pt x="358" y="1092"/>
                  </a:cubicBezTo>
                  <a:cubicBezTo>
                    <a:pt x="357" y="1081"/>
                    <a:pt x="356" y="1067"/>
                    <a:pt x="345" y="1063"/>
                  </a:cubicBezTo>
                  <a:cubicBezTo>
                    <a:pt x="338" y="1069"/>
                    <a:pt x="346" y="1075"/>
                    <a:pt x="348" y="1081"/>
                  </a:cubicBezTo>
                  <a:cubicBezTo>
                    <a:pt x="350" y="1087"/>
                    <a:pt x="350" y="1092"/>
                    <a:pt x="347" y="1098"/>
                  </a:cubicBezTo>
                  <a:cubicBezTo>
                    <a:pt x="343" y="1098"/>
                    <a:pt x="342" y="1100"/>
                    <a:pt x="339" y="1098"/>
                  </a:cubicBezTo>
                  <a:cubicBezTo>
                    <a:pt x="336" y="1090"/>
                    <a:pt x="343" y="1073"/>
                    <a:pt x="335" y="1071"/>
                  </a:cubicBezTo>
                  <a:cubicBezTo>
                    <a:pt x="322" y="1068"/>
                    <a:pt x="338" y="1095"/>
                    <a:pt x="324" y="1096"/>
                  </a:cubicBezTo>
                  <a:cubicBezTo>
                    <a:pt x="318" y="1094"/>
                    <a:pt x="321" y="1087"/>
                    <a:pt x="319" y="1082"/>
                  </a:cubicBezTo>
                  <a:cubicBezTo>
                    <a:pt x="319" y="1078"/>
                    <a:pt x="316" y="1072"/>
                    <a:pt x="315" y="1069"/>
                  </a:cubicBezTo>
                  <a:cubicBezTo>
                    <a:pt x="313" y="1065"/>
                    <a:pt x="311" y="1061"/>
                    <a:pt x="305" y="1062"/>
                  </a:cubicBezTo>
                  <a:cubicBezTo>
                    <a:pt x="299" y="1072"/>
                    <a:pt x="319" y="1082"/>
                    <a:pt x="309" y="1090"/>
                  </a:cubicBezTo>
                  <a:cubicBezTo>
                    <a:pt x="298" y="1092"/>
                    <a:pt x="293" y="1079"/>
                    <a:pt x="284" y="1076"/>
                  </a:cubicBezTo>
                  <a:cubicBezTo>
                    <a:pt x="280" y="1075"/>
                    <a:pt x="270" y="1077"/>
                    <a:pt x="265" y="1076"/>
                  </a:cubicBezTo>
                  <a:cubicBezTo>
                    <a:pt x="257" y="1075"/>
                    <a:pt x="249" y="1069"/>
                    <a:pt x="245" y="1065"/>
                  </a:cubicBezTo>
                  <a:cubicBezTo>
                    <a:pt x="241" y="1060"/>
                    <a:pt x="240" y="1055"/>
                    <a:pt x="234" y="1049"/>
                  </a:cubicBezTo>
                  <a:cubicBezTo>
                    <a:pt x="232" y="1048"/>
                    <a:pt x="230" y="1048"/>
                    <a:pt x="228" y="1047"/>
                  </a:cubicBezTo>
                  <a:cubicBezTo>
                    <a:pt x="220" y="1042"/>
                    <a:pt x="214" y="1036"/>
                    <a:pt x="207" y="1030"/>
                  </a:cubicBezTo>
                  <a:cubicBezTo>
                    <a:pt x="204" y="1028"/>
                    <a:pt x="201" y="1027"/>
                    <a:pt x="198" y="1025"/>
                  </a:cubicBezTo>
                  <a:cubicBezTo>
                    <a:pt x="192" y="1019"/>
                    <a:pt x="182" y="1011"/>
                    <a:pt x="174" y="1007"/>
                  </a:cubicBezTo>
                  <a:cubicBezTo>
                    <a:pt x="168" y="1005"/>
                    <a:pt x="164" y="999"/>
                    <a:pt x="158" y="997"/>
                  </a:cubicBezTo>
                  <a:cubicBezTo>
                    <a:pt x="153" y="987"/>
                    <a:pt x="148" y="977"/>
                    <a:pt x="152" y="964"/>
                  </a:cubicBezTo>
                  <a:cubicBezTo>
                    <a:pt x="154" y="958"/>
                    <a:pt x="160" y="953"/>
                    <a:pt x="163" y="946"/>
                  </a:cubicBezTo>
                  <a:cubicBezTo>
                    <a:pt x="171" y="932"/>
                    <a:pt x="174" y="916"/>
                    <a:pt x="181" y="902"/>
                  </a:cubicBezTo>
                  <a:cubicBezTo>
                    <a:pt x="182" y="898"/>
                    <a:pt x="184" y="895"/>
                    <a:pt x="185" y="891"/>
                  </a:cubicBezTo>
                  <a:cubicBezTo>
                    <a:pt x="187" y="887"/>
                    <a:pt x="187" y="883"/>
                    <a:pt x="189" y="880"/>
                  </a:cubicBezTo>
                  <a:cubicBezTo>
                    <a:pt x="191" y="876"/>
                    <a:pt x="196" y="872"/>
                    <a:pt x="199" y="868"/>
                  </a:cubicBezTo>
                  <a:cubicBezTo>
                    <a:pt x="202" y="864"/>
                    <a:pt x="205" y="860"/>
                    <a:pt x="206" y="855"/>
                  </a:cubicBezTo>
                  <a:cubicBezTo>
                    <a:pt x="220" y="839"/>
                    <a:pt x="230" y="818"/>
                    <a:pt x="237" y="796"/>
                  </a:cubicBezTo>
                  <a:cubicBezTo>
                    <a:pt x="238" y="791"/>
                    <a:pt x="242" y="786"/>
                    <a:pt x="243" y="782"/>
                  </a:cubicBezTo>
                  <a:cubicBezTo>
                    <a:pt x="244" y="776"/>
                    <a:pt x="242" y="768"/>
                    <a:pt x="243" y="761"/>
                  </a:cubicBezTo>
                  <a:cubicBezTo>
                    <a:pt x="244" y="758"/>
                    <a:pt x="246" y="756"/>
                    <a:pt x="246" y="753"/>
                  </a:cubicBezTo>
                  <a:cubicBezTo>
                    <a:pt x="247" y="749"/>
                    <a:pt x="245" y="745"/>
                    <a:pt x="245" y="740"/>
                  </a:cubicBezTo>
                  <a:cubicBezTo>
                    <a:pt x="246" y="729"/>
                    <a:pt x="252" y="715"/>
                    <a:pt x="255" y="708"/>
                  </a:cubicBezTo>
                  <a:cubicBezTo>
                    <a:pt x="256" y="704"/>
                    <a:pt x="255" y="700"/>
                    <a:pt x="257" y="697"/>
                  </a:cubicBezTo>
                  <a:cubicBezTo>
                    <a:pt x="258" y="694"/>
                    <a:pt x="260" y="692"/>
                    <a:pt x="261" y="689"/>
                  </a:cubicBezTo>
                  <a:cubicBezTo>
                    <a:pt x="263" y="686"/>
                    <a:pt x="263" y="682"/>
                    <a:pt x="264" y="680"/>
                  </a:cubicBezTo>
                  <a:cubicBezTo>
                    <a:pt x="266" y="676"/>
                    <a:pt x="270" y="672"/>
                    <a:pt x="273" y="668"/>
                  </a:cubicBezTo>
                  <a:cubicBezTo>
                    <a:pt x="276" y="664"/>
                    <a:pt x="278" y="660"/>
                    <a:pt x="280" y="656"/>
                  </a:cubicBezTo>
                  <a:cubicBezTo>
                    <a:pt x="290" y="643"/>
                    <a:pt x="296" y="635"/>
                    <a:pt x="307" y="628"/>
                  </a:cubicBezTo>
                  <a:cubicBezTo>
                    <a:pt x="314" y="624"/>
                    <a:pt x="320" y="620"/>
                    <a:pt x="328" y="617"/>
                  </a:cubicBezTo>
                  <a:cubicBezTo>
                    <a:pt x="335" y="615"/>
                    <a:pt x="341" y="613"/>
                    <a:pt x="347" y="613"/>
                  </a:cubicBezTo>
                  <a:cubicBezTo>
                    <a:pt x="350" y="613"/>
                    <a:pt x="350" y="618"/>
                    <a:pt x="354" y="618"/>
                  </a:cubicBezTo>
                  <a:cubicBezTo>
                    <a:pt x="359" y="615"/>
                    <a:pt x="361" y="607"/>
                    <a:pt x="355" y="604"/>
                  </a:cubicBezTo>
                  <a:cubicBezTo>
                    <a:pt x="351" y="605"/>
                    <a:pt x="350" y="607"/>
                    <a:pt x="346" y="607"/>
                  </a:cubicBezTo>
                  <a:cubicBezTo>
                    <a:pt x="339" y="609"/>
                    <a:pt x="333" y="607"/>
                    <a:pt x="327" y="608"/>
                  </a:cubicBezTo>
                  <a:cubicBezTo>
                    <a:pt x="326" y="609"/>
                    <a:pt x="324" y="611"/>
                    <a:pt x="322" y="611"/>
                  </a:cubicBezTo>
                  <a:cubicBezTo>
                    <a:pt x="311" y="615"/>
                    <a:pt x="304" y="620"/>
                    <a:pt x="297" y="626"/>
                  </a:cubicBezTo>
                  <a:cubicBezTo>
                    <a:pt x="295" y="627"/>
                    <a:pt x="292" y="628"/>
                    <a:pt x="290" y="630"/>
                  </a:cubicBezTo>
                  <a:cubicBezTo>
                    <a:pt x="288" y="631"/>
                    <a:pt x="286" y="635"/>
                    <a:pt x="285" y="636"/>
                  </a:cubicBezTo>
                  <a:cubicBezTo>
                    <a:pt x="284" y="637"/>
                    <a:pt x="282" y="636"/>
                    <a:pt x="281" y="637"/>
                  </a:cubicBezTo>
                  <a:cubicBezTo>
                    <a:pt x="280" y="638"/>
                    <a:pt x="280" y="641"/>
                    <a:pt x="279" y="642"/>
                  </a:cubicBezTo>
                  <a:cubicBezTo>
                    <a:pt x="275" y="647"/>
                    <a:pt x="271" y="652"/>
                    <a:pt x="268" y="657"/>
                  </a:cubicBezTo>
                  <a:cubicBezTo>
                    <a:pt x="268" y="658"/>
                    <a:pt x="268" y="660"/>
                    <a:pt x="268" y="661"/>
                  </a:cubicBezTo>
                  <a:cubicBezTo>
                    <a:pt x="264" y="664"/>
                    <a:pt x="260" y="669"/>
                    <a:pt x="258" y="674"/>
                  </a:cubicBezTo>
                  <a:cubicBezTo>
                    <a:pt x="255" y="678"/>
                    <a:pt x="251" y="684"/>
                    <a:pt x="250" y="689"/>
                  </a:cubicBezTo>
                  <a:cubicBezTo>
                    <a:pt x="249" y="691"/>
                    <a:pt x="250" y="693"/>
                    <a:pt x="250" y="695"/>
                  </a:cubicBezTo>
                  <a:cubicBezTo>
                    <a:pt x="247" y="705"/>
                    <a:pt x="242" y="716"/>
                    <a:pt x="239" y="728"/>
                  </a:cubicBezTo>
                  <a:cubicBezTo>
                    <a:pt x="239" y="732"/>
                    <a:pt x="239" y="736"/>
                    <a:pt x="239" y="739"/>
                  </a:cubicBezTo>
                  <a:cubicBezTo>
                    <a:pt x="237" y="745"/>
                    <a:pt x="233" y="751"/>
                    <a:pt x="233" y="757"/>
                  </a:cubicBezTo>
                  <a:cubicBezTo>
                    <a:pt x="233" y="759"/>
                    <a:pt x="235" y="763"/>
                    <a:pt x="235" y="765"/>
                  </a:cubicBezTo>
                  <a:cubicBezTo>
                    <a:pt x="235" y="767"/>
                    <a:pt x="233" y="770"/>
                    <a:pt x="233" y="772"/>
                  </a:cubicBezTo>
                  <a:cubicBezTo>
                    <a:pt x="232" y="781"/>
                    <a:pt x="232" y="784"/>
                    <a:pt x="230" y="790"/>
                  </a:cubicBezTo>
                  <a:cubicBezTo>
                    <a:pt x="228" y="798"/>
                    <a:pt x="227" y="804"/>
                    <a:pt x="223" y="811"/>
                  </a:cubicBezTo>
                  <a:cubicBezTo>
                    <a:pt x="222" y="815"/>
                    <a:pt x="218" y="818"/>
                    <a:pt x="217" y="821"/>
                  </a:cubicBezTo>
                  <a:cubicBezTo>
                    <a:pt x="213" y="829"/>
                    <a:pt x="211" y="838"/>
                    <a:pt x="204" y="842"/>
                  </a:cubicBezTo>
                  <a:cubicBezTo>
                    <a:pt x="200" y="852"/>
                    <a:pt x="194" y="860"/>
                    <a:pt x="187" y="867"/>
                  </a:cubicBezTo>
                  <a:cubicBezTo>
                    <a:pt x="174" y="890"/>
                    <a:pt x="165" y="917"/>
                    <a:pt x="155" y="943"/>
                  </a:cubicBezTo>
                  <a:cubicBezTo>
                    <a:pt x="135" y="961"/>
                    <a:pt x="142" y="998"/>
                    <a:pt x="162" y="1010"/>
                  </a:cubicBezTo>
                  <a:cubicBezTo>
                    <a:pt x="166" y="1013"/>
                    <a:pt x="170" y="1015"/>
                    <a:pt x="174" y="1017"/>
                  </a:cubicBezTo>
                  <a:cubicBezTo>
                    <a:pt x="187" y="1024"/>
                    <a:pt x="197" y="1033"/>
                    <a:pt x="208" y="1042"/>
                  </a:cubicBezTo>
                  <a:cubicBezTo>
                    <a:pt x="213" y="1046"/>
                    <a:pt x="220" y="1048"/>
                    <a:pt x="224" y="1052"/>
                  </a:cubicBezTo>
                  <a:cubicBezTo>
                    <a:pt x="233" y="1060"/>
                    <a:pt x="237" y="1071"/>
                    <a:pt x="246" y="1077"/>
                  </a:cubicBezTo>
                  <a:cubicBezTo>
                    <a:pt x="259" y="1085"/>
                    <a:pt x="278" y="1086"/>
                    <a:pt x="290" y="1091"/>
                  </a:cubicBezTo>
                  <a:cubicBezTo>
                    <a:pt x="291" y="1102"/>
                    <a:pt x="305" y="1106"/>
                    <a:pt x="315" y="1102"/>
                  </a:cubicBezTo>
                  <a:cubicBezTo>
                    <a:pt x="317" y="1106"/>
                    <a:pt x="327" y="1107"/>
                    <a:pt x="332" y="1105"/>
                  </a:cubicBezTo>
                  <a:cubicBezTo>
                    <a:pt x="335" y="1115"/>
                    <a:pt x="354" y="1112"/>
                    <a:pt x="357" y="1104"/>
                  </a:cubicBezTo>
                  <a:cubicBezTo>
                    <a:pt x="366" y="1103"/>
                    <a:pt x="371" y="1099"/>
                    <a:pt x="376" y="1095"/>
                  </a:cubicBezTo>
                  <a:cubicBezTo>
                    <a:pt x="384" y="1100"/>
                    <a:pt x="394" y="1104"/>
                    <a:pt x="398" y="1113"/>
                  </a:cubicBezTo>
                  <a:cubicBezTo>
                    <a:pt x="401" y="1119"/>
                    <a:pt x="401" y="1126"/>
                    <a:pt x="400" y="1133"/>
                  </a:cubicBezTo>
                  <a:cubicBezTo>
                    <a:pt x="410" y="1133"/>
                    <a:pt x="410" y="1133"/>
                    <a:pt x="410" y="1133"/>
                  </a:cubicBezTo>
                  <a:cubicBezTo>
                    <a:pt x="416" y="1128"/>
                    <a:pt x="422" y="1123"/>
                    <a:pt x="427" y="1118"/>
                  </a:cubicBezTo>
                  <a:cubicBezTo>
                    <a:pt x="426" y="1109"/>
                    <a:pt x="430" y="1100"/>
                    <a:pt x="428" y="1090"/>
                  </a:cubicBezTo>
                  <a:cubicBezTo>
                    <a:pt x="427" y="1083"/>
                    <a:pt x="421" y="1075"/>
                    <a:pt x="415" y="1069"/>
                  </a:cubicBezTo>
                  <a:cubicBezTo>
                    <a:pt x="413" y="1066"/>
                    <a:pt x="409" y="1065"/>
                    <a:pt x="406" y="1062"/>
                  </a:cubicBezTo>
                  <a:cubicBezTo>
                    <a:pt x="402" y="1059"/>
                    <a:pt x="397" y="1050"/>
                    <a:pt x="393" y="1042"/>
                  </a:cubicBezTo>
                  <a:cubicBezTo>
                    <a:pt x="391" y="1038"/>
                    <a:pt x="390" y="1034"/>
                    <a:pt x="388" y="1031"/>
                  </a:cubicBezTo>
                  <a:cubicBezTo>
                    <a:pt x="386" y="1024"/>
                    <a:pt x="381" y="1019"/>
                    <a:pt x="381" y="1010"/>
                  </a:cubicBezTo>
                  <a:cubicBezTo>
                    <a:pt x="380" y="1007"/>
                    <a:pt x="382" y="1005"/>
                    <a:pt x="383" y="1002"/>
                  </a:cubicBezTo>
                  <a:cubicBezTo>
                    <a:pt x="383" y="998"/>
                    <a:pt x="382" y="994"/>
                    <a:pt x="382" y="990"/>
                  </a:cubicBezTo>
                  <a:cubicBezTo>
                    <a:pt x="384" y="978"/>
                    <a:pt x="389" y="963"/>
                    <a:pt x="394" y="954"/>
                  </a:cubicBezTo>
                  <a:cubicBezTo>
                    <a:pt x="400" y="944"/>
                    <a:pt x="410" y="934"/>
                    <a:pt x="418" y="924"/>
                  </a:cubicBezTo>
                  <a:cubicBezTo>
                    <a:pt x="424" y="917"/>
                    <a:pt x="431" y="911"/>
                    <a:pt x="437" y="903"/>
                  </a:cubicBezTo>
                  <a:cubicBezTo>
                    <a:pt x="442" y="896"/>
                    <a:pt x="449" y="889"/>
                    <a:pt x="456" y="882"/>
                  </a:cubicBezTo>
                  <a:cubicBezTo>
                    <a:pt x="461" y="877"/>
                    <a:pt x="464" y="872"/>
                    <a:pt x="470" y="869"/>
                  </a:cubicBezTo>
                  <a:cubicBezTo>
                    <a:pt x="480" y="851"/>
                    <a:pt x="500" y="839"/>
                    <a:pt x="516" y="824"/>
                  </a:cubicBezTo>
                  <a:cubicBezTo>
                    <a:pt x="528" y="813"/>
                    <a:pt x="540" y="802"/>
                    <a:pt x="552" y="790"/>
                  </a:cubicBezTo>
                  <a:cubicBezTo>
                    <a:pt x="554" y="788"/>
                    <a:pt x="554" y="785"/>
                    <a:pt x="556" y="783"/>
                  </a:cubicBezTo>
                  <a:cubicBezTo>
                    <a:pt x="558" y="782"/>
                    <a:pt x="561" y="781"/>
                    <a:pt x="563" y="779"/>
                  </a:cubicBezTo>
                  <a:cubicBezTo>
                    <a:pt x="564" y="778"/>
                    <a:pt x="564" y="776"/>
                    <a:pt x="565" y="775"/>
                  </a:cubicBezTo>
                  <a:cubicBezTo>
                    <a:pt x="578" y="758"/>
                    <a:pt x="596" y="732"/>
                    <a:pt x="604" y="709"/>
                  </a:cubicBezTo>
                  <a:cubicBezTo>
                    <a:pt x="608" y="699"/>
                    <a:pt x="606" y="685"/>
                    <a:pt x="600" y="675"/>
                  </a:cubicBezTo>
                  <a:cubicBezTo>
                    <a:pt x="601" y="671"/>
                    <a:pt x="606" y="672"/>
                    <a:pt x="607" y="669"/>
                  </a:cubicBezTo>
                  <a:cubicBezTo>
                    <a:pt x="609" y="663"/>
                    <a:pt x="612" y="654"/>
                    <a:pt x="612" y="651"/>
                  </a:cubicBezTo>
                  <a:cubicBezTo>
                    <a:pt x="611" y="636"/>
                    <a:pt x="612" y="619"/>
                    <a:pt x="609" y="6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36"/>
            <p:cNvSpPr>
              <a:spLocks/>
            </p:cNvSpPr>
            <p:nvPr/>
          </p:nvSpPr>
          <p:spPr bwMode="auto">
            <a:xfrm>
              <a:off x="1444625" y="3700463"/>
              <a:ext cx="2451100" cy="2392363"/>
            </a:xfrm>
            <a:custGeom>
              <a:avLst/>
              <a:gdLst/>
              <a:ahLst/>
              <a:cxnLst>
                <a:cxn ang="0">
                  <a:pos x="649" y="533"/>
                </a:cxn>
                <a:cxn ang="0">
                  <a:pos x="607" y="479"/>
                </a:cxn>
                <a:cxn ang="0">
                  <a:pos x="589" y="445"/>
                </a:cxn>
                <a:cxn ang="0">
                  <a:pos x="595" y="375"/>
                </a:cxn>
                <a:cxn ang="0">
                  <a:pos x="556" y="306"/>
                </a:cxn>
                <a:cxn ang="0">
                  <a:pos x="555" y="247"/>
                </a:cxn>
                <a:cxn ang="0">
                  <a:pos x="547" y="259"/>
                </a:cxn>
                <a:cxn ang="0">
                  <a:pos x="558" y="341"/>
                </a:cxn>
                <a:cxn ang="0">
                  <a:pos x="589" y="392"/>
                </a:cxn>
                <a:cxn ang="0">
                  <a:pos x="582" y="428"/>
                </a:cxn>
                <a:cxn ang="0">
                  <a:pos x="615" y="503"/>
                </a:cxn>
                <a:cxn ang="0">
                  <a:pos x="637" y="528"/>
                </a:cxn>
                <a:cxn ang="0">
                  <a:pos x="639" y="559"/>
                </a:cxn>
                <a:cxn ang="0">
                  <a:pos x="631" y="598"/>
                </a:cxn>
                <a:cxn ang="0">
                  <a:pos x="582" y="606"/>
                </a:cxn>
                <a:cxn ang="0">
                  <a:pos x="504" y="616"/>
                </a:cxn>
                <a:cxn ang="0">
                  <a:pos x="485" y="618"/>
                </a:cxn>
                <a:cxn ang="0">
                  <a:pos x="403" y="619"/>
                </a:cxn>
                <a:cxn ang="0">
                  <a:pos x="366" y="625"/>
                </a:cxn>
                <a:cxn ang="0">
                  <a:pos x="332" y="625"/>
                </a:cxn>
                <a:cxn ang="0">
                  <a:pos x="230" y="628"/>
                </a:cxn>
                <a:cxn ang="0">
                  <a:pos x="124" y="610"/>
                </a:cxn>
                <a:cxn ang="0">
                  <a:pos x="76" y="596"/>
                </a:cxn>
                <a:cxn ang="0">
                  <a:pos x="41" y="584"/>
                </a:cxn>
                <a:cxn ang="0">
                  <a:pos x="23" y="576"/>
                </a:cxn>
                <a:cxn ang="0">
                  <a:pos x="14" y="561"/>
                </a:cxn>
                <a:cxn ang="0">
                  <a:pos x="21" y="517"/>
                </a:cxn>
                <a:cxn ang="0">
                  <a:pos x="35" y="426"/>
                </a:cxn>
                <a:cxn ang="0">
                  <a:pos x="37" y="316"/>
                </a:cxn>
                <a:cxn ang="0">
                  <a:pos x="78" y="236"/>
                </a:cxn>
                <a:cxn ang="0">
                  <a:pos x="68" y="156"/>
                </a:cxn>
                <a:cxn ang="0">
                  <a:pos x="88" y="118"/>
                </a:cxn>
                <a:cxn ang="0">
                  <a:pos x="132" y="54"/>
                </a:cxn>
                <a:cxn ang="0">
                  <a:pos x="127" y="0"/>
                </a:cxn>
                <a:cxn ang="0">
                  <a:pos x="120" y="25"/>
                </a:cxn>
                <a:cxn ang="0">
                  <a:pos x="119" y="60"/>
                </a:cxn>
                <a:cxn ang="0">
                  <a:pos x="96" y="90"/>
                </a:cxn>
                <a:cxn ang="0">
                  <a:pos x="62" y="176"/>
                </a:cxn>
                <a:cxn ang="0">
                  <a:pos x="70" y="216"/>
                </a:cxn>
                <a:cxn ang="0">
                  <a:pos x="38" y="276"/>
                </a:cxn>
                <a:cxn ang="0">
                  <a:pos x="29" y="369"/>
                </a:cxn>
                <a:cxn ang="0">
                  <a:pos x="16" y="479"/>
                </a:cxn>
                <a:cxn ang="0">
                  <a:pos x="0" y="541"/>
                </a:cxn>
                <a:cxn ang="0">
                  <a:pos x="0" y="541"/>
                </a:cxn>
                <a:cxn ang="0">
                  <a:pos x="0" y="556"/>
                </a:cxn>
                <a:cxn ang="0">
                  <a:pos x="2" y="571"/>
                </a:cxn>
                <a:cxn ang="0">
                  <a:pos x="56" y="598"/>
                </a:cxn>
                <a:cxn ang="0">
                  <a:pos x="98" y="611"/>
                </a:cxn>
                <a:cxn ang="0">
                  <a:pos x="255" y="636"/>
                </a:cxn>
                <a:cxn ang="0">
                  <a:pos x="318" y="637"/>
                </a:cxn>
                <a:cxn ang="0">
                  <a:pos x="422" y="627"/>
                </a:cxn>
                <a:cxn ang="0">
                  <a:pos x="565" y="612"/>
                </a:cxn>
                <a:cxn ang="0">
                  <a:pos x="635" y="614"/>
                </a:cxn>
                <a:cxn ang="0">
                  <a:pos x="649" y="601"/>
                </a:cxn>
              </a:cxnLst>
              <a:rect l="0" t="0" r="r" b="b"/>
              <a:pathLst>
                <a:path w="654" h="638">
                  <a:moveTo>
                    <a:pt x="645" y="566"/>
                  </a:moveTo>
                  <a:cubicBezTo>
                    <a:pt x="647" y="553"/>
                    <a:pt x="654" y="545"/>
                    <a:pt x="649" y="533"/>
                  </a:cubicBezTo>
                  <a:cubicBezTo>
                    <a:pt x="644" y="519"/>
                    <a:pt x="631" y="510"/>
                    <a:pt x="623" y="497"/>
                  </a:cubicBezTo>
                  <a:cubicBezTo>
                    <a:pt x="615" y="494"/>
                    <a:pt x="613" y="485"/>
                    <a:pt x="607" y="479"/>
                  </a:cubicBezTo>
                  <a:cubicBezTo>
                    <a:pt x="603" y="474"/>
                    <a:pt x="598" y="472"/>
                    <a:pt x="595" y="466"/>
                  </a:cubicBezTo>
                  <a:cubicBezTo>
                    <a:pt x="592" y="461"/>
                    <a:pt x="590" y="452"/>
                    <a:pt x="589" y="445"/>
                  </a:cubicBezTo>
                  <a:cubicBezTo>
                    <a:pt x="586" y="426"/>
                    <a:pt x="594" y="413"/>
                    <a:pt x="596" y="399"/>
                  </a:cubicBezTo>
                  <a:cubicBezTo>
                    <a:pt x="597" y="392"/>
                    <a:pt x="597" y="383"/>
                    <a:pt x="595" y="375"/>
                  </a:cubicBezTo>
                  <a:cubicBezTo>
                    <a:pt x="591" y="356"/>
                    <a:pt x="575" y="348"/>
                    <a:pt x="567" y="335"/>
                  </a:cubicBezTo>
                  <a:cubicBezTo>
                    <a:pt x="563" y="328"/>
                    <a:pt x="558" y="318"/>
                    <a:pt x="556" y="306"/>
                  </a:cubicBezTo>
                  <a:cubicBezTo>
                    <a:pt x="554" y="291"/>
                    <a:pt x="557" y="278"/>
                    <a:pt x="556" y="264"/>
                  </a:cubicBezTo>
                  <a:cubicBezTo>
                    <a:pt x="555" y="259"/>
                    <a:pt x="555" y="253"/>
                    <a:pt x="555" y="247"/>
                  </a:cubicBezTo>
                  <a:cubicBezTo>
                    <a:pt x="547" y="247"/>
                    <a:pt x="547" y="247"/>
                    <a:pt x="547" y="247"/>
                  </a:cubicBezTo>
                  <a:cubicBezTo>
                    <a:pt x="547" y="251"/>
                    <a:pt x="547" y="255"/>
                    <a:pt x="547" y="259"/>
                  </a:cubicBezTo>
                  <a:cubicBezTo>
                    <a:pt x="549" y="283"/>
                    <a:pt x="546" y="308"/>
                    <a:pt x="553" y="327"/>
                  </a:cubicBezTo>
                  <a:cubicBezTo>
                    <a:pt x="554" y="332"/>
                    <a:pt x="558" y="335"/>
                    <a:pt x="558" y="341"/>
                  </a:cubicBezTo>
                  <a:cubicBezTo>
                    <a:pt x="570" y="352"/>
                    <a:pt x="576" y="357"/>
                    <a:pt x="584" y="371"/>
                  </a:cubicBezTo>
                  <a:cubicBezTo>
                    <a:pt x="587" y="377"/>
                    <a:pt x="589" y="381"/>
                    <a:pt x="589" y="392"/>
                  </a:cubicBezTo>
                  <a:cubicBezTo>
                    <a:pt x="589" y="396"/>
                    <a:pt x="590" y="399"/>
                    <a:pt x="589" y="402"/>
                  </a:cubicBezTo>
                  <a:cubicBezTo>
                    <a:pt x="588" y="410"/>
                    <a:pt x="583" y="418"/>
                    <a:pt x="582" y="428"/>
                  </a:cubicBezTo>
                  <a:cubicBezTo>
                    <a:pt x="578" y="448"/>
                    <a:pt x="586" y="471"/>
                    <a:pt x="597" y="484"/>
                  </a:cubicBezTo>
                  <a:cubicBezTo>
                    <a:pt x="602" y="490"/>
                    <a:pt x="609" y="496"/>
                    <a:pt x="615" y="503"/>
                  </a:cubicBezTo>
                  <a:cubicBezTo>
                    <a:pt x="618" y="506"/>
                    <a:pt x="620" y="510"/>
                    <a:pt x="623" y="513"/>
                  </a:cubicBezTo>
                  <a:cubicBezTo>
                    <a:pt x="628" y="518"/>
                    <a:pt x="632" y="521"/>
                    <a:pt x="637" y="528"/>
                  </a:cubicBezTo>
                  <a:cubicBezTo>
                    <a:pt x="640" y="533"/>
                    <a:pt x="644" y="538"/>
                    <a:pt x="644" y="545"/>
                  </a:cubicBezTo>
                  <a:cubicBezTo>
                    <a:pt x="644" y="550"/>
                    <a:pt x="640" y="554"/>
                    <a:pt x="639" y="559"/>
                  </a:cubicBezTo>
                  <a:cubicBezTo>
                    <a:pt x="635" y="572"/>
                    <a:pt x="639" y="584"/>
                    <a:pt x="639" y="598"/>
                  </a:cubicBezTo>
                  <a:cubicBezTo>
                    <a:pt x="638" y="602"/>
                    <a:pt x="636" y="595"/>
                    <a:pt x="631" y="598"/>
                  </a:cubicBezTo>
                  <a:cubicBezTo>
                    <a:pt x="621" y="607"/>
                    <a:pt x="607" y="598"/>
                    <a:pt x="598" y="606"/>
                  </a:cubicBezTo>
                  <a:cubicBezTo>
                    <a:pt x="592" y="605"/>
                    <a:pt x="587" y="604"/>
                    <a:pt x="582" y="606"/>
                  </a:cubicBezTo>
                  <a:cubicBezTo>
                    <a:pt x="556" y="600"/>
                    <a:pt x="537" y="610"/>
                    <a:pt x="514" y="613"/>
                  </a:cubicBezTo>
                  <a:cubicBezTo>
                    <a:pt x="510" y="613"/>
                    <a:pt x="507" y="616"/>
                    <a:pt x="504" y="616"/>
                  </a:cubicBezTo>
                  <a:cubicBezTo>
                    <a:pt x="500" y="617"/>
                    <a:pt x="496" y="615"/>
                    <a:pt x="492" y="616"/>
                  </a:cubicBezTo>
                  <a:cubicBezTo>
                    <a:pt x="490" y="616"/>
                    <a:pt x="488" y="618"/>
                    <a:pt x="485" y="618"/>
                  </a:cubicBezTo>
                  <a:cubicBezTo>
                    <a:pt x="476" y="620"/>
                    <a:pt x="467" y="618"/>
                    <a:pt x="457" y="618"/>
                  </a:cubicBezTo>
                  <a:cubicBezTo>
                    <a:pt x="439" y="618"/>
                    <a:pt x="420" y="616"/>
                    <a:pt x="403" y="619"/>
                  </a:cubicBezTo>
                  <a:cubicBezTo>
                    <a:pt x="398" y="619"/>
                    <a:pt x="395" y="620"/>
                    <a:pt x="387" y="620"/>
                  </a:cubicBezTo>
                  <a:cubicBezTo>
                    <a:pt x="380" y="621"/>
                    <a:pt x="373" y="624"/>
                    <a:pt x="366" y="625"/>
                  </a:cubicBezTo>
                  <a:cubicBezTo>
                    <a:pt x="358" y="626"/>
                    <a:pt x="346" y="628"/>
                    <a:pt x="339" y="627"/>
                  </a:cubicBezTo>
                  <a:cubicBezTo>
                    <a:pt x="337" y="627"/>
                    <a:pt x="335" y="625"/>
                    <a:pt x="332" y="625"/>
                  </a:cubicBezTo>
                  <a:cubicBezTo>
                    <a:pt x="312" y="625"/>
                    <a:pt x="293" y="632"/>
                    <a:pt x="271" y="626"/>
                  </a:cubicBezTo>
                  <a:cubicBezTo>
                    <a:pt x="258" y="629"/>
                    <a:pt x="241" y="628"/>
                    <a:pt x="230" y="628"/>
                  </a:cubicBezTo>
                  <a:cubicBezTo>
                    <a:pt x="202" y="627"/>
                    <a:pt x="165" y="623"/>
                    <a:pt x="139" y="616"/>
                  </a:cubicBezTo>
                  <a:cubicBezTo>
                    <a:pt x="134" y="614"/>
                    <a:pt x="129" y="611"/>
                    <a:pt x="124" y="610"/>
                  </a:cubicBezTo>
                  <a:cubicBezTo>
                    <a:pt x="115" y="608"/>
                    <a:pt x="106" y="607"/>
                    <a:pt x="98" y="604"/>
                  </a:cubicBezTo>
                  <a:cubicBezTo>
                    <a:pt x="91" y="602"/>
                    <a:pt x="84" y="598"/>
                    <a:pt x="76" y="596"/>
                  </a:cubicBezTo>
                  <a:cubicBezTo>
                    <a:pt x="66" y="593"/>
                    <a:pt x="56" y="592"/>
                    <a:pt x="47" y="588"/>
                  </a:cubicBezTo>
                  <a:cubicBezTo>
                    <a:pt x="45" y="587"/>
                    <a:pt x="43" y="585"/>
                    <a:pt x="41" y="584"/>
                  </a:cubicBezTo>
                  <a:cubicBezTo>
                    <a:pt x="39" y="583"/>
                    <a:pt x="35" y="583"/>
                    <a:pt x="32" y="582"/>
                  </a:cubicBezTo>
                  <a:cubicBezTo>
                    <a:pt x="31" y="582"/>
                    <a:pt x="26" y="578"/>
                    <a:pt x="23" y="576"/>
                  </a:cubicBezTo>
                  <a:cubicBezTo>
                    <a:pt x="19" y="574"/>
                    <a:pt x="16" y="572"/>
                    <a:pt x="13" y="570"/>
                  </a:cubicBezTo>
                  <a:cubicBezTo>
                    <a:pt x="14" y="568"/>
                    <a:pt x="14" y="565"/>
                    <a:pt x="14" y="561"/>
                  </a:cubicBezTo>
                  <a:cubicBezTo>
                    <a:pt x="11" y="557"/>
                    <a:pt x="13" y="547"/>
                    <a:pt x="11" y="543"/>
                  </a:cubicBezTo>
                  <a:cubicBezTo>
                    <a:pt x="15" y="535"/>
                    <a:pt x="19" y="526"/>
                    <a:pt x="21" y="517"/>
                  </a:cubicBezTo>
                  <a:cubicBezTo>
                    <a:pt x="26" y="499"/>
                    <a:pt x="25" y="475"/>
                    <a:pt x="28" y="456"/>
                  </a:cubicBezTo>
                  <a:cubicBezTo>
                    <a:pt x="30" y="445"/>
                    <a:pt x="35" y="435"/>
                    <a:pt x="35" y="426"/>
                  </a:cubicBezTo>
                  <a:cubicBezTo>
                    <a:pt x="37" y="403"/>
                    <a:pt x="37" y="383"/>
                    <a:pt x="38" y="363"/>
                  </a:cubicBezTo>
                  <a:cubicBezTo>
                    <a:pt x="39" y="348"/>
                    <a:pt x="35" y="333"/>
                    <a:pt x="37" y="316"/>
                  </a:cubicBezTo>
                  <a:cubicBezTo>
                    <a:pt x="38" y="302"/>
                    <a:pt x="44" y="291"/>
                    <a:pt x="49" y="282"/>
                  </a:cubicBezTo>
                  <a:cubicBezTo>
                    <a:pt x="57" y="268"/>
                    <a:pt x="74" y="257"/>
                    <a:pt x="78" y="236"/>
                  </a:cubicBezTo>
                  <a:cubicBezTo>
                    <a:pt x="80" y="227"/>
                    <a:pt x="80" y="217"/>
                    <a:pt x="78" y="209"/>
                  </a:cubicBezTo>
                  <a:cubicBezTo>
                    <a:pt x="76" y="192"/>
                    <a:pt x="66" y="178"/>
                    <a:pt x="68" y="156"/>
                  </a:cubicBezTo>
                  <a:cubicBezTo>
                    <a:pt x="69" y="148"/>
                    <a:pt x="72" y="138"/>
                    <a:pt x="75" y="132"/>
                  </a:cubicBezTo>
                  <a:cubicBezTo>
                    <a:pt x="78" y="126"/>
                    <a:pt x="84" y="123"/>
                    <a:pt x="88" y="118"/>
                  </a:cubicBezTo>
                  <a:cubicBezTo>
                    <a:pt x="94" y="110"/>
                    <a:pt x="96" y="100"/>
                    <a:pt x="105" y="96"/>
                  </a:cubicBezTo>
                  <a:cubicBezTo>
                    <a:pt x="113" y="81"/>
                    <a:pt x="127" y="70"/>
                    <a:pt x="132" y="54"/>
                  </a:cubicBezTo>
                  <a:cubicBezTo>
                    <a:pt x="137" y="40"/>
                    <a:pt x="129" y="31"/>
                    <a:pt x="127" y="17"/>
                  </a:cubicBezTo>
                  <a:cubicBezTo>
                    <a:pt x="126" y="10"/>
                    <a:pt x="126" y="5"/>
                    <a:pt x="12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8" y="9"/>
                    <a:pt x="118" y="17"/>
                    <a:pt x="120" y="25"/>
                  </a:cubicBezTo>
                  <a:cubicBezTo>
                    <a:pt x="122" y="30"/>
                    <a:pt x="127" y="35"/>
                    <a:pt x="127" y="41"/>
                  </a:cubicBezTo>
                  <a:cubicBezTo>
                    <a:pt x="127" y="49"/>
                    <a:pt x="122" y="55"/>
                    <a:pt x="119" y="60"/>
                  </a:cubicBezTo>
                  <a:cubicBezTo>
                    <a:pt x="113" y="68"/>
                    <a:pt x="110" y="71"/>
                    <a:pt x="104" y="78"/>
                  </a:cubicBezTo>
                  <a:cubicBezTo>
                    <a:pt x="101" y="82"/>
                    <a:pt x="99" y="86"/>
                    <a:pt x="96" y="90"/>
                  </a:cubicBezTo>
                  <a:cubicBezTo>
                    <a:pt x="90" y="98"/>
                    <a:pt x="82" y="105"/>
                    <a:pt x="77" y="112"/>
                  </a:cubicBezTo>
                  <a:cubicBezTo>
                    <a:pt x="65" y="127"/>
                    <a:pt x="57" y="153"/>
                    <a:pt x="62" y="176"/>
                  </a:cubicBezTo>
                  <a:cubicBezTo>
                    <a:pt x="63" y="187"/>
                    <a:pt x="69" y="196"/>
                    <a:pt x="70" y="205"/>
                  </a:cubicBezTo>
                  <a:cubicBezTo>
                    <a:pt x="71" y="209"/>
                    <a:pt x="70" y="212"/>
                    <a:pt x="70" y="216"/>
                  </a:cubicBezTo>
                  <a:cubicBezTo>
                    <a:pt x="71" y="230"/>
                    <a:pt x="69" y="233"/>
                    <a:pt x="66" y="240"/>
                  </a:cubicBezTo>
                  <a:cubicBezTo>
                    <a:pt x="58" y="257"/>
                    <a:pt x="51" y="263"/>
                    <a:pt x="38" y="276"/>
                  </a:cubicBezTo>
                  <a:cubicBezTo>
                    <a:pt x="39" y="283"/>
                    <a:pt x="34" y="286"/>
                    <a:pt x="33" y="292"/>
                  </a:cubicBezTo>
                  <a:cubicBezTo>
                    <a:pt x="26" y="314"/>
                    <a:pt x="30" y="343"/>
                    <a:pt x="29" y="369"/>
                  </a:cubicBezTo>
                  <a:cubicBezTo>
                    <a:pt x="28" y="378"/>
                    <a:pt x="29" y="387"/>
                    <a:pt x="29" y="396"/>
                  </a:cubicBezTo>
                  <a:cubicBezTo>
                    <a:pt x="29" y="422"/>
                    <a:pt x="19" y="451"/>
                    <a:pt x="16" y="479"/>
                  </a:cubicBezTo>
                  <a:cubicBezTo>
                    <a:pt x="14" y="493"/>
                    <a:pt x="13" y="505"/>
                    <a:pt x="12" y="515"/>
                  </a:cubicBezTo>
                  <a:cubicBezTo>
                    <a:pt x="7" y="523"/>
                    <a:pt x="6" y="533"/>
                    <a:pt x="0" y="541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1"/>
                    <a:pt x="0" y="542"/>
                    <a:pt x="0" y="542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1" y="559"/>
                    <a:pt x="1" y="568"/>
                    <a:pt x="2" y="571"/>
                  </a:cubicBezTo>
                  <a:cubicBezTo>
                    <a:pt x="3" y="576"/>
                    <a:pt x="9" y="579"/>
                    <a:pt x="13" y="582"/>
                  </a:cubicBezTo>
                  <a:cubicBezTo>
                    <a:pt x="25" y="590"/>
                    <a:pt x="41" y="593"/>
                    <a:pt x="56" y="598"/>
                  </a:cubicBezTo>
                  <a:cubicBezTo>
                    <a:pt x="60" y="600"/>
                    <a:pt x="62" y="601"/>
                    <a:pt x="66" y="602"/>
                  </a:cubicBezTo>
                  <a:cubicBezTo>
                    <a:pt x="77" y="606"/>
                    <a:pt x="87" y="607"/>
                    <a:pt x="98" y="611"/>
                  </a:cubicBezTo>
                  <a:cubicBezTo>
                    <a:pt x="125" y="619"/>
                    <a:pt x="155" y="630"/>
                    <a:pt x="183" y="632"/>
                  </a:cubicBezTo>
                  <a:cubicBezTo>
                    <a:pt x="210" y="634"/>
                    <a:pt x="230" y="636"/>
                    <a:pt x="255" y="636"/>
                  </a:cubicBezTo>
                  <a:cubicBezTo>
                    <a:pt x="270" y="636"/>
                    <a:pt x="285" y="634"/>
                    <a:pt x="301" y="635"/>
                  </a:cubicBezTo>
                  <a:cubicBezTo>
                    <a:pt x="306" y="635"/>
                    <a:pt x="314" y="637"/>
                    <a:pt x="318" y="637"/>
                  </a:cubicBezTo>
                  <a:cubicBezTo>
                    <a:pt x="343" y="638"/>
                    <a:pt x="371" y="631"/>
                    <a:pt x="394" y="628"/>
                  </a:cubicBezTo>
                  <a:cubicBezTo>
                    <a:pt x="403" y="627"/>
                    <a:pt x="413" y="627"/>
                    <a:pt x="422" y="627"/>
                  </a:cubicBezTo>
                  <a:cubicBezTo>
                    <a:pt x="443" y="625"/>
                    <a:pt x="464" y="628"/>
                    <a:pt x="486" y="627"/>
                  </a:cubicBezTo>
                  <a:cubicBezTo>
                    <a:pt x="514" y="625"/>
                    <a:pt x="539" y="612"/>
                    <a:pt x="565" y="612"/>
                  </a:cubicBezTo>
                  <a:cubicBezTo>
                    <a:pt x="573" y="612"/>
                    <a:pt x="581" y="615"/>
                    <a:pt x="589" y="615"/>
                  </a:cubicBezTo>
                  <a:cubicBezTo>
                    <a:pt x="606" y="614"/>
                    <a:pt x="623" y="610"/>
                    <a:pt x="635" y="614"/>
                  </a:cubicBezTo>
                  <a:cubicBezTo>
                    <a:pt x="639" y="612"/>
                    <a:pt x="641" y="610"/>
                    <a:pt x="641" y="605"/>
                  </a:cubicBezTo>
                  <a:cubicBezTo>
                    <a:pt x="646" y="605"/>
                    <a:pt x="649" y="605"/>
                    <a:pt x="649" y="601"/>
                  </a:cubicBezTo>
                  <a:cubicBezTo>
                    <a:pt x="648" y="588"/>
                    <a:pt x="643" y="580"/>
                    <a:pt x="645" y="56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6" y="4987089"/>
            <a:ext cx="1181100" cy="1295400"/>
          </a:xfrm>
          <a:prstGeom prst="rect">
            <a:avLst/>
          </a:prstGeom>
          <a:noFill/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219" y="5354302"/>
            <a:ext cx="657225" cy="657225"/>
          </a:xfrm>
          <a:prstGeom prst="rect">
            <a:avLst/>
          </a:prstGeom>
          <a:noFill/>
        </p:spPr>
      </p:pic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1592" y="5753601"/>
            <a:ext cx="800100" cy="628650"/>
          </a:xfrm>
          <a:prstGeom prst="rect">
            <a:avLst/>
          </a:prstGeom>
          <a:noFill/>
        </p:spPr>
      </p:pic>
      <p:pic>
        <p:nvPicPr>
          <p:cNvPr id="2095" name="Picture 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4133" y="4531644"/>
            <a:ext cx="942975" cy="1323975"/>
          </a:xfrm>
          <a:prstGeom prst="rect">
            <a:avLst/>
          </a:prstGeom>
          <a:noFill/>
        </p:spPr>
      </p:pic>
      <p:pic>
        <p:nvPicPr>
          <p:cNvPr id="2098" name="Picture 5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625" y="5748838"/>
            <a:ext cx="581025" cy="638175"/>
          </a:xfrm>
          <a:prstGeom prst="rect">
            <a:avLst/>
          </a:prstGeom>
          <a:noFill/>
        </p:spPr>
      </p:pic>
      <p:pic>
        <p:nvPicPr>
          <p:cNvPr id="2099" name="Picture 5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2089" y="5300662"/>
            <a:ext cx="819150" cy="828675"/>
          </a:xfrm>
          <a:prstGeom prst="rect">
            <a:avLst/>
          </a:prstGeom>
          <a:noFill/>
        </p:spPr>
      </p:pic>
      <p:pic>
        <p:nvPicPr>
          <p:cNvPr id="2102" name="Picture 5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3207" y="5422982"/>
            <a:ext cx="1247775" cy="904875"/>
          </a:xfrm>
          <a:prstGeom prst="rect">
            <a:avLst/>
          </a:prstGeom>
          <a:noFill/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3114" y="4185486"/>
            <a:ext cx="962025" cy="1085850"/>
          </a:xfrm>
          <a:prstGeom prst="rect">
            <a:avLst/>
          </a:prstGeom>
          <a:noFill/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3135" y="4283744"/>
            <a:ext cx="657225" cy="1162050"/>
          </a:xfrm>
          <a:prstGeom prst="rect">
            <a:avLst/>
          </a:prstGeom>
          <a:noFill/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5131" y="4907380"/>
            <a:ext cx="971550" cy="781050"/>
          </a:xfrm>
          <a:prstGeom prst="rect">
            <a:avLst/>
          </a:prstGeom>
          <a:noFill/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4454" y="5111666"/>
            <a:ext cx="714375" cy="581025"/>
          </a:xfrm>
          <a:prstGeom prst="rect">
            <a:avLst/>
          </a:prstGeom>
          <a:noFill/>
        </p:spPr>
      </p:pic>
      <p:pic>
        <p:nvPicPr>
          <p:cNvPr id="2100" name="Picture 5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26" y="4946483"/>
            <a:ext cx="514350" cy="895350"/>
          </a:xfrm>
          <a:prstGeom prst="rect">
            <a:avLst/>
          </a:prstGeom>
          <a:noFill/>
        </p:spPr>
      </p:pic>
      <p:pic>
        <p:nvPicPr>
          <p:cNvPr id="2101" name="Picture 53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8849" y="4897353"/>
            <a:ext cx="638175" cy="1009650"/>
          </a:xfrm>
          <a:prstGeom prst="rect">
            <a:avLst/>
          </a:prstGeom>
          <a:noFill/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856" y="3433010"/>
            <a:ext cx="752475" cy="1676400"/>
          </a:xfrm>
          <a:prstGeom prst="rect">
            <a:avLst/>
          </a:prstGeom>
          <a:noFill/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292" y="3781173"/>
            <a:ext cx="1028700" cy="1076325"/>
          </a:xfrm>
          <a:prstGeom prst="rect">
            <a:avLst/>
          </a:prstGeom>
          <a:noFill/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519" y="3662863"/>
            <a:ext cx="495300" cy="1457325"/>
          </a:xfrm>
          <a:prstGeom prst="rect">
            <a:avLst/>
          </a:prstGeom>
          <a:noFill/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6553" y="4434890"/>
            <a:ext cx="381000" cy="619125"/>
          </a:xfrm>
          <a:prstGeom prst="rect">
            <a:avLst/>
          </a:prstGeom>
          <a:noFill/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7614" y="3994233"/>
            <a:ext cx="885825" cy="1019175"/>
          </a:xfrm>
          <a:prstGeom prst="rect">
            <a:avLst/>
          </a:prstGeom>
          <a:noFill/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426" y="4347660"/>
            <a:ext cx="752475" cy="809625"/>
          </a:xfrm>
          <a:prstGeom prst="rect">
            <a:avLst/>
          </a:prstGeom>
          <a:noFill/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7889" y="2916655"/>
            <a:ext cx="923925" cy="800100"/>
          </a:xfrm>
          <a:prstGeom prst="rect">
            <a:avLst/>
          </a:prstGeom>
          <a:noFill/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7492" y="3455069"/>
            <a:ext cx="876300" cy="990600"/>
          </a:xfrm>
          <a:prstGeom prst="rect">
            <a:avLst/>
          </a:prstGeom>
          <a:noFill/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2152" y="2293520"/>
            <a:ext cx="685800" cy="1276350"/>
          </a:xfrm>
          <a:prstGeom prst="rect">
            <a:avLst/>
          </a:prstGeom>
          <a:noFill/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8596" y="2935955"/>
            <a:ext cx="638175" cy="1114425"/>
          </a:xfrm>
          <a:prstGeom prst="rect">
            <a:avLst/>
          </a:prstGeom>
          <a:noFill/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074" y="3074318"/>
            <a:ext cx="1238250" cy="885825"/>
          </a:xfrm>
          <a:prstGeom prst="rect">
            <a:avLst/>
          </a:prstGeom>
          <a:noFill/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185" y="2948488"/>
            <a:ext cx="552450" cy="752475"/>
          </a:xfrm>
          <a:prstGeom prst="rect">
            <a:avLst/>
          </a:prstGeom>
          <a:noFill/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5505" y="2691814"/>
            <a:ext cx="847725" cy="1362075"/>
          </a:xfrm>
          <a:prstGeom prst="rect">
            <a:avLst/>
          </a:prstGeom>
          <a:noFill/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6069" y="3498682"/>
            <a:ext cx="1076325" cy="1047750"/>
          </a:xfrm>
          <a:prstGeom prst="rect">
            <a:avLst/>
          </a:prstGeom>
          <a:noFill/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5628" y="3894722"/>
            <a:ext cx="419100" cy="704850"/>
          </a:xfrm>
          <a:prstGeom prst="rect">
            <a:avLst/>
          </a:prstGeom>
          <a:noFill/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719" y="3765632"/>
            <a:ext cx="514350" cy="866775"/>
          </a:xfrm>
          <a:prstGeom prst="rect">
            <a:avLst/>
          </a:prstGeom>
          <a:noFill/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2185" y="1884947"/>
            <a:ext cx="790575" cy="1371600"/>
          </a:xfrm>
          <a:prstGeom prst="rect">
            <a:avLst/>
          </a:prstGeom>
          <a:noFill/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102" y="1732548"/>
            <a:ext cx="790575" cy="1066800"/>
          </a:xfrm>
          <a:prstGeom prst="rect">
            <a:avLst/>
          </a:prstGeom>
          <a:noFill/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158" y="1770647"/>
            <a:ext cx="1066800" cy="1295400"/>
          </a:xfrm>
          <a:prstGeom prst="rect">
            <a:avLst/>
          </a:prstGeom>
          <a:noFill/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529" y="1931318"/>
            <a:ext cx="800100" cy="733425"/>
          </a:xfrm>
          <a:prstGeom prst="rect">
            <a:avLst/>
          </a:prstGeom>
          <a:noFill/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259" y="2482766"/>
            <a:ext cx="1162050" cy="962025"/>
          </a:xfrm>
          <a:prstGeom prst="rect">
            <a:avLst/>
          </a:prstGeom>
          <a:noFill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485" y="1315954"/>
            <a:ext cx="695325" cy="1162050"/>
          </a:xfrm>
          <a:prstGeom prst="rect">
            <a:avLst/>
          </a:prstGeom>
          <a:noFill/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45" y="2324350"/>
            <a:ext cx="657225" cy="1038225"/>
          </a:xfrm>
          <a:prstGeom prst="rect">
            <a:avLst/>
          </a:prstGeom>
          <a:noFill/>
        </p:spPr>
      </p:pic>
      <p:pic>
        <p:nvPicPr>
          <p:cNvPr id="2103" name="Picture 55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728" y="2249905"/>
            <a:ext cx="714375" cy="9144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411" y="882566"/>
            <a:ext cx="695325" cy="141922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4524" y="849479"/>
            <a:ext cx="962025" cy="619125"/>
          </a:xfrm>
          <a:prstGeom prst="rect">
            <a:avLst/>
          </a:prstGeom>
          <a:noFill/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8799" y="1422483"/>
            <a:ext cx="828675" cy="676275"/>
          </a:xfrm>
          <a:prstGeom prst="rect">
            <a:avLst/>
          </a:prstGeom>
          <a:noFill/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173" y="992104"/>
            <a:ext cx="771525" cy="89535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829" y="732673"/>
            <a:ext cx="657225" cy="676275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018" y="773530"/>
            <a:ext cx="876300" cy="81915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588" y="790575"/>
            <a:ext cx="523875" cy="400050"/>
          </a:xfrm>
          <a:prstGeom prst="rect">
            <a:avLst/>
          </a:prstGeom>
          <a:noFill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034" y="907131"/>
            <a:ext cx="581025" cy="904875"/>
          </a:xfrm>
          <a:prstGeom prst="rect">
            <a:avLst/>
          </a:prstGeom>
          <a:noFill/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116" y="1353802"/>
            <a:ext cx="1066800" cy="733425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746" y="672515"/>
            <a:ext cx="523875" cy="828675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4292" y="684546"/>
            <a:ext cx="657225" cy="676275"/>
          </a:xfrm>
          <a:prstGeom prst="rect">
            <a:avLst/>
          </a:prstGeom>
          <a:noFill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7541" y="1035217"/>
            <a:ext cx="600075" cy="857250"/>
          </a:xfrm>
          <a:prstGeom prst="rect">
            <a:avLst/>
          </a:prstGeom>
          <a:noFill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03" y="1041233"/>
            <a:ext cx="514350" cy="781050"/>
          </a:xfrm>
          <a:prstGeom prst="rect">
            <a:avLst/>
          </a:prstGeom>
          <a:noFill/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320" y="1621756"/>
            <a:ext cx="447675" cy="438150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182" y="1578142"/>
            <a:ext cx="647700" cy="990600"/>
          </a:xfrm>
          <a:prstGeom prst="rect">
            <a:avLst/>
          </a:prstGeom>
          <a:noFill/>
        </p:spPr>
      </p:pic>
      <p:pic>
        <p:nvPicPr>
          <p:cNvPr id="67" name="Picture 66" descr="firewall-146529_1280.png"/>
          <p:cNvPicPr>
            <a:picLocks noChangeAspect="1"/>
          </p:cNvPicPr>
          <p:nvPr/>
        </p:nvPicPr>
        <p:blipFill>
          <a:blip r:embed="rId5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56" y="4093821"/>
            <a:ext cx="6840044" cy="342002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483380" y="4921655"/>
            <a:ext cx="604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Building The </a:t>
            </a:r>
            <a:r>
              <a:rPr lang="en-US" sz="4400" dirty="0" err="1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FireWall</a:t>
            </a:r>
            <a:endParaRPr lang="en-US" sz="44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4874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500">
        <p:cut/>
      </p:transition>
    </mc:Choice>
    <mc:Fallback xmlns="">
      <p:transition spd="slow" advClick="0" advTm="150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C -0.00833 0.25532 -0.01667 0.51064 -0.02587 0.61319 C -0.03507 0.71643 -0.04879 0.61111 -0.05556 0.61689 C -0.06233 0.62268 -0.06476 0.64375 -0.06667 0.64814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5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0255 C -0.00451 0.11551 -0.02621 0.58472 -0.02673 0.70556 C -0.02725 0.82639 -0.00833 0.71181 -0.00364 0.72269 C 0.00104 0.7331 0.00018 0.75972 0.00104 0.76944 " pathEditMode="relative" rAng="0" ptsTypes="aaaa">
                                      <p:cBhvr>
                                        <p:cTn id="1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41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C 0.00156 0.28565 0.0033 0.57153 0.00833 0.69259 C 0.01336 0.81366 0.02586 0.71713 0.03055 0.72708 C 0.03524 0.73704 0.03559 0.74444 0.03611 0.75185 " pathEditMode="relative" ptsTypes="aaaA">
                                      <p:cBhvr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18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C -0.00833 0.21528 -0.01667 0.43102 -0.02587 0.51736 C -0.03507 0.60486 -0.04879 0.51551 -0.05556 0.5206 C -0.06233 0.52546 -0.06476 0.54305 -0.06667 0.54699 " pathEditMode="relative" rAng="0" ptsTypes="aaaA">
                                      <p:cBhvr>
                                        <p:cTn id="22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4798E-6 C -0.00834 0.11006 -0.01667 0.22035 -0.02587 0.26451 C -0.03507 0.3096 -0.04879 0.26382 -0.05556 0.26636 C -0.06233 0.2689 -0.06476 0.27792 -0.06667 0.28 " pathEditMode="relative" rAng="0" ptsTypes="aaaA">
                                      <p:cBhvr>
                                        <p:cTn id="26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5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46821E-7 C 0.00312 0.20277 0.0066 0.40578 0.01666 0.49202 C 0.02673 0.57827 0.05191 0.5096 0.06128 0.51676 C 0.07066 0.5237 0.07135 0.52879 0.07257 0.5341 " pathEditMode="relative" rAng="0" ptsTypes="aaaA">
                                      <p:cBhvr>
                                        <p:cTn id="30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32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34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5607E-7 C 0.01111 0.11561 0.02222 0.23191 0.03437 0.27838 C 0.0467 0.32555 0.06493 0.27746 0.07396 0.28 C 0.08299 0.28254 0.08628 0.29225 0.08889 0.29434 " pathEditMode="relative" rAng="0" ptsTypes="aaaA">
                                      <p:cBhvr>
                                        <p:cTn id="38" dur="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163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0" dur="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42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C 0.00903 0.21319 0.01806 0.42685 0.02778 0.51273 C 0.03785 0.5993 0.05261 0.51088 0.06007 0.51574 C 0.06737 0.5206 0.06997 0.53842 0.07223 0.54189 " pathEditMode="relative" rAng="0" ptsTypes="aaaA">
                                      <p:cBhvr>
                                        <p:cTn id="4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3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8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5938E-6 C -0.01598 0.22947 -0.03177 0.45917 -0.04931 0.5517 C -0.06667 0.64469 -0.09271 0.54962 -0.10556 0.55494 C -0.11841 0.56003 -0.12309 0.57899 -0.12657 0.58293 " pathEditMode="relative" rAng="0" ptsTypes="aaaA">
                                      <p:cBhvr>
                                        <p:cTn id="5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22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39949E-6 C -0.00833 0.28175 -0.01667 0.5635 -0.02587 0.67661 C -0.03507 0.79066 -0.04879 0.6743 -0.05556 0.68078 C -0.06233 0.68702 -0.06476 0.71039 -0.06667 0.71525 " pathEditMode="relative" rAng="0" ptsTypes="aaaA">
                                      <p:cBhvr>
                                        <p:cTn id="54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9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6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C 0.00208 0.31528 0.00434 0.63079 0.00677 0.75787 C 0.00955 0.88588 0.01302 0.7551 0.01493 0.76227 C 0.01666 0.76922 0.01753 0.79561 0.01823 0.80093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443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40759E-7 C -0.02187 0.26648 -0.04357 0.53273 -0.06753 0.63983 C -0.09149 0.74786 -0.12708 0.63752 -0.14479 0.64377 C -0.16232 0.64978 -0.16875 0.67199 -0.17343 0.67638 " pathEditMode="relative" rAng="0" ptsTypes="aaaA">
                                      <p:cBhvr>
                                        <p:cTn id="62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374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64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77678E-6 C -0.00833 0.29957 -0.01667 0.59913 -0.02587 0.71964 C -0.03507 0.84086 -0.04879 0.7171 -0.05556 0.72404 C -0.06233 0.73075 -0.06476 0.7555 -0.06667 0.76059 " pathEditMode="relative" rAng="0" ptsTypes="aaaA">
                                      <p:cBhvr>
                                        <p:cTn id="6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420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20541E-6 C 0.00278 0.29332 0.00556 0.58895 0.00851 0.70646 C 0.01163 0.82651 0.01615 0.70391 0.0184 0.71039 C 0.02066 0.71687 0.02153 0.74162 0.02222 0.74694 " pathEditMode="relative" rAng="0" ptsTypes="aaaA">
                                      <p:cBhvr>
                                        <p:cTn id="70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" y="413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C 0.00156 0.27732 0.00329 0.55486 0.00833 0.67246 C 0.01336 0.79005 0.02586 0.6963 0.03055 0.70579 C 0.03524 0.71551 0.03559 0.72269 0.03611 0.72986 " pathEditMode="relative" rAng="0" ptsTypes="aaaA">
                                      <p:cBhvr>
                                        <p:cTn id="74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39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-0.00365 0.29607 -0.00729 0.59213 -0.01146 0.71111 C -0.01545 0.83102 -0.02135 0.7088 -0.02431 0.71551 C -0.02743 0.72222 -0.02847 0.74653 -0.02917 0.75162 " pathEditMode="relative" rAng="0" ptsTypes="aaaA">
                                      <p:cBhvr>
                                        <p:cTn id="7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416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7.40741E-7 C -0.00157 0.22107 -0.00521 0.44236 0.00086 0.5338 C 0.00711 0.62546 0.03073 0.54236 0.03906 0.54977 C 0.04757 0.55695 0.0493 0.56759 0.05104 0.57824 " pathEditMode="relative" rAng="0" ptsTypes="aaaA">
                                      <p:cBhvr>
                                        <p:cTn id="8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313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C -0.00365 0.28009 -0.00729 0.56041 -0.01146 0.67291 C -0.01545 0.78657 -0.02136 0.67083 -0.02431 0.67708 C -0.02743 0.68356 -0.02847 0.70648 -0.02917 0.71134 " pathEditMode="relative" rAng="0" ptsTypes="aaaA">
                                      <p:cBhvr>
                                        <p:cTn id="86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393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C 0.0033 0.25926 0.00678 0.51875 0.01042 0.62291 C 0.01424 0.72824 0.0198 0.62083 0.02257 0.62685 C 0.02518 0.6324 0.02622 0.65393 0.02709 0.65856 " pathEditMode="relative" rAng="0" ptsTypes="aaaA">
                                      <p:cBhvr>
                                        <p:cTn id="9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" y="364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92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9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C -0.00399 0.24121 -0.00798 0.48287 -0.00139 0.58264 C 0.00556 0.6831 0.03195 0.59213 0.04115 0.60023 C 0.05052 0.60787 0.05243 0.61968 0.05452 0.63125 " pathEditMode="relative" rAng="0" ptsTypes="aaaA">
                                      <p:cBhvr>
                                        <p:cTn id="98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341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00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5.20231E-7 C -0.00833 0.16069 -0.01667 0.32162 -0.02587 0.38613 C -0.03507 0.45133 -0.04879 0.38497 -0.05556 0.38844 C -0.06233 0.39214 -0.06476 0.40532 -0.06667 0.40809 " pathEditMode="relative" rAng="0" ptsTypes="aaaA">
                                      <p:cBhvr>
                                        <p:cTn id="102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226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4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06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08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10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12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261 0.18472 -0.00521 0.36967 -0.00087 0.44606 C 0.00347 0.52268 0.02014 0.45324 0.02604 0.45926 C 0.03194 0.46551 0.03316 0.4743 0.03437 0.4831 " pathEditMode="relative" rAng="0" ptsTypes="aaaA">
                                      <p:cBhvr>
                                        <p:cTn id="114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261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16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18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0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22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4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61046E-7 C -0.01007 0.16817 -0.02014 0.3368 -0.03125 0.40504 C -0.04236 0.47374 -0.05902 0.40342 -0.06701 0.40736 C -0.07534 0.41106 -0.07812 0.42517 -0.08055 0.42794 " pathEditMode="relative" rAng="0" ptsTypes="aaaA">
                                      <p:cBhvr>
                                        <p:cTn id="126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237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8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C -0.00851 0.10416 -0.01684 0.20879 -0.02622 0.25115 C -0.03525 0.29421 -0.04896 0.25023 -0.05556 0.25277 C -0.0625 0.25486 -0.06476 0.26389 -0.0665 0.26551 " pathEditMode="relative" rAng="0" ptsTypes="aaaA">
                                      <p:cBhvr>
                                        <p:cTn id="130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2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C 0.00869 0.10787 0.01737 0.21666 0.02691 0.26041 C 0.03629 0.30532 0.05035 0.25949 0.0573 0.26227 C 0.06441 0.26435 0.06667 0.27384 0.06858 0.27546 " pathEditMode="relative" rAng="0" ptsTypes="aaaA">
                                      <p:cBhvr>
                                        <p:cTn id="134" dur="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0" y="153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6" dur="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15684E-6 C -0.02031 0.13092 -0.04045 0.26254 -0.06267 0.31575 C -0.08507 0.36942 -0.1184 0.31436 -0.13437 0.3176 C -0.15104 0.32038 -0.15659 0.33148 -0.16145 0.33356 " pathEditMode="relative" rAng="0" ptsTypes="aaaA">
                                      <p:cBhvr>
                                        <p:cTn id="138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185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40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0.00555 0.10024 -0.01111 0.2007 -0.01719 0.24144 C -0.02326 0.28241 -0.03246 0.24028 -0.0368 0.24283 C -0.04132 0.24491 -0.04288 0.25324 -0.04409 0.2551 " pathEditMode="relative" rAng="0" ptsTypes="aaaA">
                                      <p:cBhvr>
                                        <p:cTn id="142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141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44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C -0.00087 0.06551 -0.00156 0.13148 -0.00226 0.15811 C -0.00295 0.18519 -0.00417 0.15741 -0.00469 0.15903 C -0.00521 0.16019 -0.00556 0.16574 -0.00556 0.16713 " pathEditMode="relative" rAng="0" ptsTypes="aaaA">
                                      <p:cBhvr>
                                        <p:cTn id="146" dur="500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8" dur="500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0" dur="5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2" dur="5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4" dur="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6" dur="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122E-6 C 0.00781 0.10386 0.01563 0.20819 0.02431 0.25006 C 0.03299 0.29262 0.04584 0.24936 0.05226 0.25191 C 0.05868 0.25422 0.06094 0.26278 0.06285 0.26463 " pathEditMode="relative" rAng="0" ptsTypes="aaaA">
                                      <p:cBhvr>
                                        <p:cTn id="158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" y="1460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0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62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4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68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70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2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C 0.00469 0.07592 0.00903 0.15347 0.01371 0.18472 C 0.01892 0.21736 0.02621 0.18425 0.02986 0.18588 C 0.0335 0.18796 0.03455 0.19398 0.03611 0.1956 " pathEditMode="relative" rAng="0" ptsTypes="aaaA">
                                      <p:cBhvr>
                                        <p:cTn id="174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1090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6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78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0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82" dur="5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4" dur="5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60097E-6 C 0.00469 0.06015 0.00903 0.12122 0.01371 0.14597 C 0.01892 0.17141 0.02621 0.14551 0.02986 0.14666 C 0.0335 0.14828 0.03455 0.15314 0.03611 0.15453 " pathEditMode="relative" rAng="0" ptsTypes="aaaA">
                                      <p:cBhvr>
                                        <p:cTn id="186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860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8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90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2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C -0.00295 0.03727 -0.00573 0.07477 -0.00868 0.09005 C -0.01198 0.10602 -0.01649 0.09005 -0.01892 0.09051 C -0.02101 0.09167 -0.0217 0.09445 -0.02257 0.09537 " pathEditMode="relative" rAng="0" ptsTypes="aaaA">
                                      <p:cBhvr>
                                        <p:cTn id="194" dur="5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530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96" dur="5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C -0.00573 0.01551 -0.01128 0.03125 -0.01771 0.03773 C -0.02361 0.04422 -0.03281 0.0375 -0.03715 0.03773 C -0.04166 0.0382 -0.04323 0.03959 -0.04427 0.03959 " pathEditMode="relative" rAng="0" ptsTypes="aaaA">
                                      <p:cBhvr>
                                        <p:cTn id="198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220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00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2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4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6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8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sh-bug-bigger-than-heartbleed-showcase_image-6-a-735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4720">
            <a:off x="-387695" y="1094012"/>
            <a:ext cx="5774419" cy="34925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710528">
            <a:off x="4570790" y="2388983"/>
            <a:ext cx="4084697" cy="43088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ga-IE" sz="16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ga-IE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Programming </a:t>
            </a:r>
          </a:p>
          <a:p>
            <a:pPr algn="ctr"/>
            <a:r>
              <a:rPr lang="ga-IE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Language</a:t>
            </a:r>
            <a:endParaRPr lang="ga-I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03333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 rot="370564">
            <a:off x="596431" y="4262661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02_For_More_Than_Twent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6969918"/>
            <a:ext cx="487363" cy="487363"/>
          </a:xfrm>
          <a:prstGeom prst="rect">
            <a:avLst/>
          </a:prstGeom>
        </p:spPr>
      </p:pic>
      <p:pic>
        <p:nvPicPr>
          <p:cNvPr id="3" name="Picture 2" descr="software-development-life-cycl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6549"/>
            <a:ext cx="9144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71935"/>
      </p:ext>
    </p:extLst>
  </p:cSld>
  <p:clrMapOvr>
    <a:masterClrMapping/>
  </p:clrMapOvr>
  <p:transition xmlns:p14="http://schemas.microsoft.com/office/powerpoint/2010/main" spd="slow" advClick="0" advTm="1000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44444E-6 L 0.30555 0.04075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20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30555 0.04075 L 0.96666 0.13519 " pathEditMode="relative" rAng="0" ptsTypes="AA">
                                      <p:cBhvr>
                                        <p:cTn id="13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hu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73" y="1431310"/>
            <a:ext cx="4064000" cy="4191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772174"/>
            <a:ext cx="91440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a-IE" sz="4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https://github.com/EricSzla/Firewall</a:t>
            </a:r>
            <a:endParaRPr lang="ga-IE" sz="4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83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 rot="370564">
            <a:off x="596431" y="4262661"/>
            <a:ext cx="1879634" cy="314323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0000"/>
                  <a:alpha val="62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02_For_More_Than_Twenty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6969918"/>
            <a:ext cx="487363" cy="487363"/>
          </a:xfrm>
          <a:prstGeom prst="rect">
            <a:avLst/>
          </a:prstGeom>
        </p:spPr>
      </p:pic>
      <p:pic>
        <p:nvPicPr>
          <p:cNvPr id="3" name="Picture 2" descr="skd188257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10" y="5171140"/>
            <a:ext cx="762506" cy="706267"/>
          </a:xfrm>
          <a:prstGeom prst="rect">
            <a:avLst/>
          </a:prstGeom>
        </p:spPr>
      </p:pic>
      <p:pic>
        <p:nvPicPr>
          <p:cNvPr id="13" name="Picture 12" descr="firewall-146529_1280.png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595" y="1587630"/>
            <a:ext cx="3717393" cy="1074487"/>
          </a:xfrm>
          <a:prstGeom prst="rect">
            <a:avLst/>
          </a:prstGeom>
        </p:spPr>
      </p:pic>
      <p:pic>
        <p:nvPicPr>
          <p:cNvPr id="14" name="Picture 13" descr="skd188257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92" y="3475086"/>
            <a:ext cx="762506" cy="706267"/>
          </a:xfrm>
          <a:prstGeom prst="rect">
            <a:avLst/>
          </a:prstGeom>
        </p:spPr>
      </p:pic>
      <p:pic>
        <p:nvPicPr>
          <p:cNvPr id="28" name="Picture 27" descr="skd188257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4" y="3418384"/>
            <a:ext cx="762506" cy="706267"/>
          </a:xfrm>
          <a:prstGeom prst="rect">
            <a:avLst/>
          </a:prstGeom>
        </p:spPr>
      </p:pic>
      <p:pic>
        <p:nvPicPr>
          <p:cNvPr id="30" name="Picture 29" descr="skd188257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67" y="5169756"/>
            <a:ext cx="762506" cy="706267"/>
          </a:xfrm>
          <a:prstGeom prst="rect">
            <a:avLst/>
          </a:prstGeom>
        </p:spPr>
      </p:pic>
      <p:pic>
        <p:nvPicPr>
          <p:cNvPr id="31" name="Picture 30" descr="skd188257sd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898" y="5827491"/>
            <a:ext cx="762506" cy="706267"/>
          </a:xfrm>
          <a:prstGeom prst="rect">
            <a:avLst/>
          </a:prstGeom>
        </p:spPr>
      </p:pic>
      <p:sp>
        <p:nvSpPr>
          <p:cNvPr id="5" name="Cloud 4"/>
          <p:cNvSpPr/>
          <p:nvPr/>
        </p:nvSpPr>
        <p:spPr>
          <a:xfrm>
            <a:off x="2846249" y="3186602"/>
            <a:ext cx="3209118" cy="140618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388440" y="2370107"/>
            <a:ext cx="11339" cy="7484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450123" y="4801892"/>
            <a:ext cx="11339" cy="7484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567744" y="4502069"/>
            <a:ext cx="493958" cy="5379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109173" y="3776296"/>
            <a:ext cx="669041" cy="3401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6196428" y="3656529"/>
            <a:ext cx="720751" cy="1537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856239" y="4302922"/>
            <a:ext cx="289844" cy="7207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skd188803sdc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615" y="899622"/>
            <a:ext cx="934543" cy="772370"/>
          </a:xfrm>
          <a:prstGeom prst="rect">
            <a:avLst/>
          </a:prstGeom>
        </p:spPr>
      </p:pic>
      <p:pic>
        <p:nvPicPr>
          <p:cNvPr id="25" name="Picture 24" descr="BU00525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17" y="158763"/>
            <a:ext cx="676084" cy="604118"/>
          </a:xfrm>
          <a:prstGeom prst="rect">
            <a:avLst/>
          </a:prstGeom>
        </p:spPr>
      </p:pic>
      <p:pic>
        <p:nvPicPr>
          <p:cNvPr id="47" name="Picture 46" descr="BU005259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58" y="152400"/>
            <a:ext cx="676084" cy="6041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996035" y="257021"/>
            <a:ext cx="66143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ga-IE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Mail</a:t>
            </a:r>
            <a:endParaRPr lang="ga-IE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977492" y="261998"/>
            <a:ext cx="7369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ga-IE" sz="2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</a:t>
            </a:r>
            <a:endParaRPr lang="ga-IE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588310" y="685391"/>
            <a:ext cx="335204" cy="3579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000780" y="713049"/>
            <a:ext cx="225422" cy="3415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38051"/>
      </p:ext>
    </p:extLst>
  </p:cSld>
  <p:clrMapOvr>
    <a:masterClrMapping/>
  </p:clrMapOvr>
  <p:transition xmlns:p14="http://schemas.microsoft.com/office/powerpoint/2010/main" spd="slow" advClick="0" advTm="1000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44444E-6 -4.44444E-6 L 0.30555 0.04075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200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30555 0.04075 L 0.96666 0.13519 " pathEditMode="relative" rAng="0" ptsTypes="AA">
                                      <p:cBhvr>
                                        <p:cTn id="13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0" y="4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animBg="1"/>
      <p:bldP spid="17" grpId="1" animBg="1"/>
      <p:bldP spid="17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" name="02_Presentations_Are_A_Powerful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1305" y="7699582"/>
            <a:ext cx="304800" cy="30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349829" y="1132114"/>
            <a:ext cx="6435634" cy="4589417"/>
          </a:xfrm>
          <a:prstGeom prst="rect">
            <a:avLst/>
          </a:prstGeom>
          <a:gradFill>
            <a:gsLst>
              <a:gs pos="0">
                <a:schemeClr val="bg1">
                  <a:lumMod val="98000"/>
                  <a:lumOff val="2000"/>
                  <a:alpha val="21000"/>
                </a:schemeClr>
              </a:gs>
              <a:gs pos="39999">
                <a:schemeClr val="bg1">
                  <a:lumMod val="75000"/>
                  <a:alpha val="18000"/>
                </a:schemeClr>
              </a:gs>
              <a:gs pos="70000">
                <a:schemeClr val="bg1">
                  <a:lumMod val="65000"/>
                  <a:alpha val="14000"/>
                </a:schemeClr>
              </a:gs>
              <a:gs pos="100000">
                <a:schemeClr val="bg1">
                  <a:alpha val="14000"/>
                </a:schemeClr>
              </a:gs>
            </a:gsLst>
            <a:lin ang="5400000" scaled="0"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93223" y="1060269"/>
            <a:ext cx="6557554" cy="4737463"/>
          </a:xfrm>
          <a:prstGeom prst="rect">
            <a:avLst/>
          </a:prstGeom>
          <a:noFill/>
          <a:ln w="177800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4934" y="338365"/>
            <a:ext cx="3401300" cy="493818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grpSp>
        <p:nvGrpSpPr>
          <p:cNvPr id="24" name="Group 23"/>
          <p:cNvGrpSpPr/>
          <p:nvPr/>
        </p:nvGrpSpPr>
        <p:grpSpPr>
          <a:xfrm rot="10800000">
            <a:off x="848180" y="775152"/>
            <a:ext cx="4405990" cy="7309305"/>
            <a:chOff x="848181" y="775152"/>
            <a:chExt cx="4405990" cy="7309305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8"/>
            <a:stretch>
              <a:fillRect/>
            </a:stretch>
          </p:blipFill>
          <p:spPr bwMode="auto">
            <a:xfrm rot="21411500">
              <a:off x="848181" y="775152"/>
              <a:ext cx="2838830" cy="3681942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2322286" y="3686629"/>
              <a:ext cx="2931885" cy="43978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 rot="10800000">
            <a:off x="2311400" y="1465490"/>
            <a:ext cx="6832600" cy="5824310"/>
            <a:chOff x="2311400" y="1465490"/>
            <a:chExt cx="6832600" cy="5824310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471362" y="1465490"/>
              <a:ext cx="3672638" cy="2804521"/>
            </a:xfrm>
            <a:prstGeom prst="rect">
              <a:avLst/>
            </a:prstGeom>
            <a:effectLst>
              <a:outerShdw blurRad="165100" dist="279400" dir="21594000" algn="ctr" rotWithShape="0">
                <a:schemeClr val="tx1">
                  <a:alpha val="54000"/>
                </a:schemeClr>
              </a:outerShdw>
            </a:effectLst>
          </p:spPr>
        </p:pic>
        <p:sp>
          <p:nvSpPr>
            <p:cNvPr id="29" name="Rectangle 28"/>
            <p:cNvSpPr/>
            <p:nvPr/>
          </p:nvSpPr>
          <p:spPr>
            <a:xfrm>
              <a:off x="2311400" y="4305300"/>
              <a:ext cx="3848100" cy="298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4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2700" y="2960914"/>
            <a:ext cx="1384300" cy="3909785"/>
          </a:xfrm>
          <a:prstGeom prst="rect">
            <a:avLst/>
          </a:prstGeom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"/>
          <a:stretch/>
        </p:blipFill>
        <p:spPr bwMode="auto">
          <a:xfrm>
            <a:off x="-9525" y="5720444"/>
            <a:ext cx="9173029" cy="1137556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724650"/>
            <a:ext cx="9144000" cy="133349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57150" cy="6858000"/>
          </a:xfrm>
          <a:prstGeom prst="rect">
            <a:avLst/>
          </a:prstGeom>
        </p:spPr>
      </p:pic>
      <p:pic>
        <p:nvPicPr>
          <p:cNvPr id="2" name="01_Presentations_Are_A_Powerfu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676141" y="7046119"/>
            <a:ext cx="487363" cy="487363"/>
          </a:xfrm>
          <a:prstGeom prst="rect">
            <a:avLst/>
          </a:prstGeom>
        </p:spPr>
      </p:pic>
      <p:pic>
        <p:nvPicPr>
          <p:cNvPr id="23" name="Picture 22" descr="firewall-146529_1280.png"/>
          <p:cNvPicPr>
            <a:picLocks noChangeAspect="1"/>
          </p:cNvPicPr>
          <p:nvPr/>
        </p:nvPicPr>
        <p:blipFill>
          <a:blip r:embed="rId1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559" y="3664783"/>
            <a:ext cx="6840044" cy="34200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68983" y="4492617"/>
            <a:ext cx="6044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Abadi MT Condensed Extra Bold"/>
                <a:cs typeface="Abadi MT Condensed Extra Bold"/>
              </a:rPr>
              <a:t>RESEARCH FIRST ! </a:t>
            </a:r>
            <a:endParaRPr lang="en-US" sz="4400" dirty="0">
              <a:solidFill>
                <a:schemeClr val="bg1"/>
              </a:solidFill>
              <a:latin typeface="Abadi MT Condensed Extra Bold"/>
              <a:cs typeface="Abadi MT Condensed Extra Bold"/>
            </a:endParaRPr>
          </a:p>
        </p:txBody>
      </p:sp>
      <p:sp>
        <p:nvSpPr>
          <p:cNvPr id="3" name="Rectangle 2"/>
          <p:cNvSpPr/>
          <p:nvPr/>
        </p:nvSpPr>
        <p:spPr>
          <a:xfrm rot="2563659">
            <a:off x="5793462" y="883618"/>
            <a:ext cx="33826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a-IE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IpTables ?!</a:t>
            </a:r>
            <a:endParaRPr lang="ga-IE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4" name="Rectangle 33"/>
          <p:cNvSpPr/>
          <p:nvPr/>
        </p:nvSpPr>
        <p:spPr>
          <a:xfrm rot="19392961">
            <a:off x="254740" y="1207770"/>
            <a:ext cx="301408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a-IE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Chains !?</a:t>
            </a:r>
            <a:endParaRPr lang="ga-IE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slow" advClick="0" advTm="3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9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27500" fill="hold" nodeType="withEffect" p14:presetBounceEnd="81667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667">
                                          <p:cBhvr additive="base">
                                            <p:cTn id="21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667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accel="60000" decel="31429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accel="60000" decel="31429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2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33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  <p:audio>
                  <p:cMediaNode numSld="999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9" grpId="0" animBg="1"/>
          <p:bldP spid="20" grpId="0" animBg="1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edge">
                                          <p:cBhvr>
                                            <p:cTn id="9" dur="11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275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2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accel="60000" decel="31429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7" dur="6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accel="60000" decel="31429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2" dur="6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33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6"/>
                    </p:tgtEl>
                  </p:cMediaNode>
                </p:audio>
                <p:audio>
                  <p:cMediaNode numSld="999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9" grpId="0" animBg="1"/>
          <p:bldP spid="20" grpId="0" animBg="1"/>
        </p:bldLst>
      </p:timing>
    </mc:Fallback>
  </mc:AlternateContent>
</p:sld>
</file>

<file path=ppt/theme/theme1.xml><?xml version="1.0" encoding="utf-8"?>
<a:theme xmlns:a="http://schemas.openxmlformats.org/drawingml/2006/main" name="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Five Rules.potx</Template>
  <TotalTime>0</TotalTime>
  <Words>327</Words>
  <Application>Microsoft Macintosh PowerPoint</Application>
  <PresentationFormat>On-screen Show (4:3)</PresentationFormat>
  <Paragraphs>60</Paragraphs>
  <Slides>11</Slides>
  <Notes>9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Five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2010-04-14T20:04:37Z</dcterms:created>
  <dcterms:modified xsi:type="dcterms:W3CDTF">2017-04-05T15:38:07Z</dcterms:modified>
</cp:coreProperties>
</file>